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4"/>
    <p:sldMasterId id="2147483988" r:id="rId5"/>
    <p:sldMasterId id="2147483984" r:id="rId6"/>
    <p:sldMasterId id="2147483986" r:id="rId7"/>
  </p:sldMasterIdLst>
  <p:notesMasterIdLst>
    <p:notesMasterId r:id="rId15"/>
  </p:notesMasterIdLst>
  <p:sldIdLst>
    <p:sldId id="261" r:id="rId8"/>
    <p:sldId id="262" r:id="rId9"/>
    <p:sldId id="263" r:id="rId10"/>
    <p:sldId id="270" r:id="rId11"/>
    <p:sldId id="271" r:id="rId12"/>
    <p:sldId id="272"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4E4E4E"/>
    <a:srgbClr val="103A7F"/>
    <a:srgbClr val="77787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83390D-635E-4AF6-8070-917328FCBB62}" v="44" dt="2023-04-26T14:41:31.544"/>
  </p1510:revLst>
</p1510:revInfo>
</file>

<file path=ppt/tableStyles.xml><?xml version="1.0" encoding="utf-8"?>
<a:tblStyleLst xmlns:a="http://schemas.openxmlformats.org/drawingml/2006/main" def="{5C22544A-7EE6-4342-B048-85BDC9FD1C3A}">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3792" autoAdjust="0"/>
  </p:normalViewPr>
  <p:slideViewPr>
    <p:cSldViewPr snapToGrid="0" snapToObjects="1">
      <p:cViewPr>
        <p:scale>
          <a:sx n="80" d="100"/>
          <a:sy n="80" d="100"/>
        </p:scale>
        <p:origin x="864" y="-2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ine Wede" userId="S::wede@gesundheitbb.de::7354149d-5195-4da7-9d82-840916612e06" providerId="AD" clId="Web-{0D32888E-427D-4E41-8A6E-00A4F16208CE}"/>
    <pc:docChg chg="modSld">
      <pc:chgData name="Sabine Wede" userId="S::wede@gesundheitbb.de::7354149d-5195-4da7-9d82-840916612e06" providerId="AD" clId="Web-{0D32888E-427D-4E41-8A6E-00A4F16208CE}" dt="2023-03-30T09:25:34.828" v="1"/>
      <pc:docMkLst>
        <pc:docMk/>
      </pc:docMkLst>
      <pc:sldChg chg="modSp">
        <pc:chgData name="Sabine Wede" userId="S::wede@gesundheitbb.de::7354149d-5195-4da7-9d82-840916612e06" providerId="AD" clId="Web-{0D32888E-427D-4E41-8A6E-00A4F16208CE}" dt="2023-03-30T09:25:34.828" v="1"/>
        <pc:sldMkLst>
          <pc:docMk/>
          <pc:sldMk cId="2259662598" sldId="261"/>
        </pc:sldMkLst>
        <pc:spChg chg="mod">
          <ac:chgData name="Sabine Wede" userId="S::wede@gesundheitbb.de::7354149d-5195-4da7-9d82-840916612e06" providerId="AD" clId="Web-{0D32888E-427D-4E41-8A6E-00A4F16208CE}" dt="2023-03-30T09:25:34.828" v="1"/>
          <ac:spMkLst>
            <pc:docMk/>
            <pc:sldMk cId="2259662598" sldId="261"/>
            <ac:spMk id="4" creationId="{00000000-0000-0000-0000-000000000000}"/>
          </ac:spMkLst>
        </pc:spChg>
      </pc:sldChg>
    </pc:docChg>
  </pc:docChgLst>
  <pc:docChgLst>
    <pc:chgData name="Sabine Wede" userId="7354149d-5195-4da7-9d82-840916612e06" providerId="ADAL" clId="{F9CEEE4A-1734-4391-AC4A-C620229AC645}"/>
    <pc:docChg chg="undo custSel modMainMaster">
      <pc:chgData name="Sabine Wede" userId="7354149d-5195-4da7-9d82-840916612e06" providerId="ADAL" clId="{F9CEEE4A-1734-4391-AC4A-C620229AC645}" dt="2023-03-31T11:00:47.146" v="78" actId="207"/>
      <pc:docMkLst>
        <pc:docMk/>
      </pc:docMkLst>
      <pc:sldMasterChg chg="addSp delSp modSp mod modSldLayout">
        <pc:chgData name="Sabine Wede" userId="7354149d-5195-4da7-9d82-840916612e06" providerId="ADAL" clId="{F9CEEE4A-1734-4391-AC4A-C620229AC645}" dt="2023-03-31T10:59:32.364" v="66" actId="207"/>
        <pc:sldMasterMkLst>
          <pc:docMk/>
          <pc:sldMasterMk cId="4014314298" sldId="2147483972"/>
        </pc:sldMasterMkLst>
        <pc:spChg chg="mod">
          <ac:chgData name="Sabine Wede" userId="7354149d-5195-4da7-9d82-840916612e06" providerId="ADAL" clId="{F9CEEE4A-1734-4391-AC4A-C620229AC645}" dt="2023-03-31T10:46:32.877" v="6" actId="207"/>
          <ac:spMkLst>
            <pc:docMk/>
            <pc:sldMasterMk cId="4014314298" sldId="2147483972"/>
            <ac:spMk id="2" creationId="{00000000-0000-0000-0000-000000000000}"/>
          </ac:spMkLst>
        </pc:spChg>
        <pc:picChg chg="del">
          <ac:chgData name="Sabine Wede" userId="7354149d-5195-4da7-9d82-840916612e06" providerId="ADAL" clId="{F9CEEE4A-1734-4391-AC4A-C620229AC645}" dt="2023-03-31T10:47:57.422" v="17" actId="478"/>
          <ac:picMkLst>
            <pc:docMk/>
            <pc:sldMasterMk cId="4014314298" sldId="2147483972"/>
            <ac:picMk id="5" creationId="{EA5637E9-B5B2-9D75-9F7A-CD5B9D631F9C}"/>
          </ac:picMkLst>
        </pc:picChg>
        <pc:picChg chg="add mod modCrop">
          <ac:chgData name="Sabine Wede" userId="7354149d-5195-4da7-9d82-840916612e06" providerId="ADAL" clId="{F9CEEE4A-1734-4391-AC4A-C620229AC645}" dt="2023-03-31T10:48:03.170" v="18" actId="1076"/>
          <ac:picMkLst>
            <pc:docMk/>
            <pc:sldMasterMk cId="4014314298" sldId="2147483972"/>
            <ac:picMk id="6" creationId="{4644E93F-B94A-C09F-D4D8-4F1A4DDCC080}"/>
          </ac:picMkLst>
        </pc:picChg>
        <pc:cxnChg chg="mod">
          <ac:chgData name="Sabine Wede" userId="7354149d-5195-4da7-9d82-840916612e06" providerId="ADAL" clId="{F9CEEE4A-1734-4391-AC4A-C620229AC645}" dt="2023-03-31T10:49:08.012" v="25" actId="208"/>
          <ac:cxnSpMkLst>
            <pc:docMk/>
            <pc:sldMasterMk cId="4014314298" sldId="2147483972"/>
            <ac:cxnSpMk id="9" creationId="{00000000-0000-0000-0000-000000000000}"/>
          </ac:cxnSpMkLst>
        </pc:cxnChg>
        <pc:cxnChg chg="mod">
          <ac:chgData name="Sabine Wede" userId="7354149d-5195-4da7-9d82-840916612e06" providerId="ADAL" clId="{F9CEEE4A-1734-4391-AC4A-C620229AC645}" dt="2023-03-31T10:49:12.612" v="26" actId="208"/>
          <ac:cxnSpMkLst>
            <pc:docMk/>
            <pc:sldMasterMk cId="4014314298" sldId="2147483972"/>
            <ac:cxnSpMk id="11" creationId="{00000000-0000-0000-0000-000000000000}"/>
          </ac:cxnSpMkLst>
        </pc:cxnChg>
        <pc:cxnChg chg="mod">
          <ac:chgData name="Sabine Wede" userId="7354149d-5195-4da7-9d82-840916612e06" providerId="ADAL" clId="{F9CEEE4A-1734-4391-AC4A-C620229AC645}" dt="2023-03-31T10:49:19.312" v="27" actId="208"/>
          <ac:cxnSpMkLst>
            <pc:docMk/>
            <pc:sldMasterMk cId="4014314298" sldId="2147483972"/>
            <ac:cxnSpMk id="14" creationId="{00000000-0000-0000-0000-000000000000}"/>
          </ac:cxnSpMkLst>
        </pc:cxnChg>
        <pc:sldLayoutChg chg="modSp mod">
          <pc:chgData name="Sabine Wede" userId="7354149d-5195-4da7-9d82-840916612e06" providerId="ADAL" clId="{F9CEEE4A-1734-4391-AC4A-C620229AC645}" dt="2023-03-31T10:47:12.977" v="10" actId="207"/>
          <pc:sldLayoutMkLst>
            <pc:docMk/>
            <pc:sldMasterMk cId="4014314298" sldId="2147483972"/>
            <pc:sldLayoutMk cId="3446790565" sldId="2147483974"/>
          </pc:sldLayoutMkLst>
          <pc:spChg chg="mod">
            <ac:chgData name="Sabine Wede" userId="7354149d-5195-4da7-9d82-840916612e06" providerId="ADAL" clId="{F9CEEE4A-1734-4391-AC4A-C620229AC645}" dt="2023-03-31T10:47:12.977" v="10" actId="207"/>
            <ac:spMkLst>
              <pc:docMk/>
              <pc:sldMasterMk cId="4014314298" sldId="2147483972"/>
              <pc:sldLayoutMk cId="3446790565" sldId="2147483974"/>
              <ac:spMk id="18" creationId="{00000000-0000-0000-0000-000000000000}"/>
            </ac:spMkLst>
          </pc:spChg>
          <pc:spChg chg="mod">
            <ac:chgData name="Sabine Wede" userId="7354149d-5195-4da7-9d82-840916612e06" providerId="ADAL" clId="{F9CEEE4A-1734-4391-AC4A-C620229AC645}" dt="2023-03-31T10:47:04.978" v="8" actId="208"/>
            <ac:spMkLst>
              <pc:docMk/>
              <pc:sldMasterMk cId="4014314298" sldId="2147483972"/>
              <pc:sldLayoutMk cId="3446790565" sldId="2147483974"/>
              <ac:spMk id="20" creationId="{00000000-0000-0000-0000-000000000000}"/>
            </ac:spMkLst>
          </pc:spChg>
          <pc:spChg chg="mod">
            <ac:chgData name="Sabine Wede" userId="7354149d-5195-4da7-9d82-840916612e06" providerId="ADAL" clId="{F9CEEE4A-1734-4391-AC4A-C620229AC645}" dt="2023-03-31T10:46:58.812" v="7" actId="207"/>
            <ac:spMkLst>
              <pc:docMk/>
              <pc:sldMasterMk cId="4014314298" sldId="2147483972"/>
              <pc:sldLayoutMk cId="3446790565" sldId="2147483974"/>
              <ac:spMk id="22" creationId="{00000000-0000-0000-0000-000000000000}"/>
            </ac:spMkLst>
          </pc:spChg>
        </pc:sldLayoutChg>
        <pc:sldLayoutChg chg="modSp mod">
          <pc:chgData name="Sabine Wede" userId="7354149d-5195-4da7-9d82-840916612e06" providerId="ADAL" clId="{F9CEEE4A-1734-4391-AC4A-C620229AC645}" dt="2023-03-31T10:48:53.973" v="24" actId="208"/>
          <pc:sldLayoutMkLst>
            <pc:docMk/>
            <pc:sldMasterMk cId="4014314298" sldId="2147483972"/>
            <pc:sldLayoutMk cId="3119480065" sldId="2147483976"/>
          </pc:sldLayoutMkLst>
          <pc:spChg chg="mod">
            <ac:chgData name="Sabine Wede" userId="7354149d-5195-4da7-9d82-840916612e06" providerId="ADAL" clId="{F9CEEE4A-1734-4391-AC4A-C620229AC645}" dt="2023-03-31T10:48:53.973" v="24" actId="208"/>
            <ac:spMkLst>
              <pc:docMk/>
              <pc:sldMasterMk cId="4014314298" sldId="2147483972"/>
              <pc:sldLayoutMk cId="3119480065" sldId="2147483976"/>
              <ac:spMk id="14" creationId="{00000000-0000-0000-0000-000000000000}"/>
            </ac:spMkLst>
          </pc:spChg>
          <pc:spChg chg="mod">
            <ac:chgData name="Sabine Wede" userId="7354149d-5195-4da7-9d82-840916612e06" providerId="ADAL" clId="{F9CEEE4A-1734-4391-AC4A-C620229AC645}" dt="2023-03-31T10:48:50.595" v="23" actId="208"/>
            <ac:spMkLst>
              <pc:docMk/>
              <pc:sldMasterMk cId="4014314298" sldId="2147483972"/>
              <pc:sldLayoutMk cId="3119480065" sldId="2147483976"/>
              <ac:spMk id="15" creationId="{00000000-0000-0000-0000-000000000000}"/>
            </ac:spMkLst>
          </pc:spChg>
          <pc:spChg chg="mod">
            <ac:chgData name="Sabine Wede" userId="7354149d-5195-4da7-9d82-840916612e06" providerId="ADAL" clId="{F9CEEE4A-1734-4391-AC4A-C620229AC645}" dt="2023-03-31T10:48:46.162" v="22" actId="207"/>
            <ac:spMkLst>
              <pc:docMk/>
              <pc:sldMasterMk cId="4014314298" sldId="2147483972"/>
              <pc:sldLayoutMk cId="3119480065" sldId="2147483976"/>
              <ac:spMk id="16" creationId="{00000000-0000-0000-0000-000000000000}"/>
            </ac:spMkLst>
          </pc:spChg>
        </pc:sldLayoutChg>
        <pc:sldLayoutChg chg="modSp mod">
          <pc:chgData name="Sabine Wede" userId="7354149d-5195-4da7-9d82-840916612e06" providerId="ADAL" clId="{F9CEEE4A-1734-4391-AC4A-C620229AC645}" dt="2023-03-31T10:50:48.760" v="41" actId="207"/>
          <pc:sldLayoutMkLst>
            <pc:docMk/>
            <pc:sldMasterMk cId="4014314298" sldId="2147483972"/>
            <pc:sldLayoutMk cId="1635692723" sldId="2147483977"/>
          </pc:sldLayoutMkLst>
          <pc:spChg chg="mod">
            <ac:chgData name="Sabine Wede" userId="7354149d-5195-4da7-9d82-840916612e06" providerId="ADAL" clId="{F9CEEE4A-1734-4391-AC4A-C620229AC645}" dt="2023-03-31T10:50:36.729" v="39" actId="207"/>
            <ac:spMkLst>
              <pc:docMk/>
              <pc:sldMasterMk cId="4014314298" sldId="2147483972"/>
              <pc:sldLayoutMk cId="1635692723" sldId="2147483977"/>
              <ac:spMk id="3" creationId="{00000000-0000-0000-0000-000000000000}"/>
            </ac:spMkLst>
          </pc:spChg>
          <pc:spChg chg="mod">
            <ac:chgData name="Sabine Wede" userId="7354149d-5195-4da7-9d82-840916612e06" providerId="ADAL" clId="{F9CEEE4A-1734-4391-AC4A-C620229AC645}" dt="2023-03-31T10:50:48.760" v="41" actId="207"/>
            <ac:spMkLst>
              <pc:docMk/>
              <pc:sldMasterMk cId="4014314298" sldId="2147483972"/>
              <pc:sldLayoutMk cId="1635692723" sldId="2147483977"/>
              <ac:spMk id="5" creationId="{00000000-0000-0000-0000-000000000000}"/>
            </ac:spMkLst>
          </pc:spChg>
          <pc:spChg chg="mod">
            <ac:chgData name="Sabine Wede" userId="7354149d-5195-4da7-9d82-840916612e06" providerId="ADAL" clId="{F9CEEE4A-1734-4391-AC4A-C620229AC645}" dt="2023-03-31T10:50:20.245" v="37" actId="208"/>
            <ac:spMkLst>
              <pc:docMk/>
              <pc:sldMasterMk cId="4014314298" sldId="2147483972"/>
              <pc:sldLayoutMk cId="1635692723" sldId="2147483977"/>
              <ac:spMk id="16" creationId="{00000000-0000-0000-0000-000000000000}"/>
            </ac:spMkLst>
          </pc:spChg>
          <pc:spChg chg="mod">
            <ac:chgData name="Sabine Wede" userId="7354149d-5195-4da7-9d82-840916612e06" providerId="ADAL" clId="{F9CEEE4A-1734-4391-AC4A-C620229AC645}" dt="2023-03-31T10:50:09.312" v="34" actId="208"/>
            <ac:spMkLst>
              <pc:docMk/>
              <pc:sldMasterMk cId="4014314298" sldId="2147483972"/>
              <pc:sldLayoutMk cId="1635692723" sldId="2147483977"/>
              <ac:spMk id="17" creationId="{00000000-0000-0000-0000-000000000000}"/>
            </ac:spMkLst>
          </pc:spChg>
          <pc:spChg chg="mod">
            <ac:chgData name="Sabine Wede" userId="7354149d-5195-4da7-9d82-840916612e06" providerId="ADAL" clId="{F9CEEE4A-1734-4391-AC4A-C620229AC645}" dt="2023-03-31T10:50:15.078" v="36" actId="207"/>
            <ac:spMkLst>
              <pc:docMk/>
              <pc:sldMasterMk cId="4014314298" sldId="2147483972"/>
              <pc:sldLayoutMk cId="1635692723" sldId="2147483977"/>
              <ac:spMk id="18" creationId="{00000000-0000-0000-0000-000000000000}"/>
            </ac:spMkLst>
          </pc:spChg>
        </pc:sldLayoutChg>
        <pc:sldLayoutChg chg="modSp mod">
          <pc:chgData name="Sabine Wede" userId="7354149d-5195-4da7-9d82-840916612e06" providerId="ADAL" clId="{F9CEEE4A-1734-4391-AC4A-C620229AC645}" dt="2023-03-31T10:51:31.028" v="48" actId="207"/>
          <pc:sldLayoutMkLst>
            <pc:docMk/>
            <pc:sldMasterMk cId="4014314298" sldId="2147483972"/>
            <pc:sldLayoutMk cId="1470166776" sldId="2147483978"/>
          </pc:sldLayoutMkLst>
          <pc:spChg chg="mod">
            <ac:chgData name="Sabine Wede" userId="7354149d-5195-4da7-9d82-840916612e06" providerId="ADAL" clId="{F9CEEE4A-1734-4391-AC4A-C620229AC645}" dt="2023-03-31T10:51:24.312" v="46" actId="207"/>
            <ac:spMkLst>
              <pc:docMk/>
              <pc:sldMasterMk cId="4014314298" sldId="2147483972"/>
              <pc:sldLayoutMk cId="1470166776" sldId="2147483978"/>
              <ac:spMk id="2" creationId="{00000000-0000-0000-0000-000000000000}"/>
            </ac:spMkLst>
          </pc:spChg>
          <pc:spChg chg="mod">
            <ac:chgData name="Sabine Wede" userId="7354149d-5195-4da7-9d82-840916612e06" providerId="ADAL" clId="{F9CEEE4A-1734-4391-AC4A-C620229AC645}" dt="2023-03-31T10:51:27.941" v="47" actId="207"/>
            <ac:spMkLst>
              <pc:docMk/>
              <pc:sldMasterMk cId="4014314298" sldId="2147483972"/>
              <pc:sldLayoutMk cId="1470166776" sldId="2147483978"/>
              <ac:spMk id="9" creationId="{00000000-0000-0000-0000-000000000000}"/>
            </ac:spMkLst>
          </pc:spChg>
          <pc:spChg chg="mod">
            <ac:chgData name="Sabine Wede" userId="7354149d-5195-4da7-9d82-840916612e06" providerId="ADAL" clId="{F9CEEE4A-1734-4391-AC4A-C620229AC645}" dt="2023-03-31T10:51:31.028" v="48" actId="207"/>
            <ac:spMkLst>
              <pc:docMk/>
              <pc:sldMasterMk cId="4014314298" sldId="2147483972"/>
              <pc:sldLayoutMk cId="1470166776" sldId="2147483978"/>
              <ac:spMk id="11" creationId="{00000000-0000-0000-0000-000000000000}"/>
            </ac:spMkLst>
          </pc:spChg>
          <pc:spChg chg="mod">
            <ac:chgData name="Sabine Wede" userId="7354149d-5195-4da7-9d82-840916612e06" providerId="ADAL" clId="{F9CEEE4A-1734-4391-AC4A-C620229AC645}" dt="2023-03-31T10:51:22.578" v="45" actId="208"/>
            <ac:spMkLst>
              <pc:docMk/>
              <pc:sldMasterMk cId="4014314298" sldId="2147483972"/>
              <pc:sldLayoutMk cId="1470166776" sldId="2147483978"/>
              <ac:spMk id="16" creationId="{00000000-0000-0000-0000-000000000000}"/>
            </ac:spMkLst>
          </pc:spChg>
          <pc:spChg chg="mod">
            <ac:chgData name="Sabine Wede" userId="7354149d-5195-4da7-9d82-840916612e06" providerId="ADAL" clId="{F9CEEE4A-1734-4391-AC4A-C620229AC645}" dt="2023-03-31T10:51:17.379" v="44" actId="208"/>
            <ac:spMkLst>
              <pc:docMk/>
              <pc:sldMasterMk cId="4014314298" sldId="2147483972"/>
              <pc:sldLayoutMk cId="1470166776" sldId="2147483978"/>
              <ac:spMk id="17" creationId="{00000000-0000-0000-0000-000000000000}"/>
            </ac:spMkLst>
          </pc:spChg>
          <pc:spChg chg="mod">
            <ac:chgData name="Sabine Wede" userId="7354149d-5195-4da7-9d82-840916612e06" providerId="ADAL" clId="{F9CEEE4A-1734-4391-AC4A-C620229AC645}" dt="2023-03-31T10:51:13.829" v="43" actId="208"/>
            <ac:spMkLst>
              <pc:docMk/>
              <pc:sldMasterMk cId="4014314298" sldId="2147483972"/>
              <pc:sldLayoutMk cId="1470166776" sldId="2147483978"/>
              <ac:spMk id="18" creationId="{00000000-0000-0000-0000-000000000000}"/>
            </ac:spMkLst>
          </pc:spChg>
        </pc:sldLayoutChg>
        <pc:sldLayoutChg chg="modSp mod">
          <pc:chgData name="Sabine Wede" userId="7354149d-5195-4da7-9d82-840916612e06" providerId="ADAL" clId="{F9CEEE4A-1734-4391-AC4A-C620229AC645}" dt="2023-03-31T10:52:06.929" v="53" actId="208"/>
          <pc:sldLayoutMkLst>
            <pc:docMk/>
            <pc:sldMasterMk cId="4014314298" sldId="2147483972"/>
            <pc:sldLayoutMk cId="3567977682" sldId="2147483979"/>
          </pc:sldLayoutMkLst>
          <pc:spChg chg="mod">
            <ac:chgData name="Sabine Wede" userId="7354149d-5195-4da7-9d82-840916612e06" providerId="ADAL" clId="{F9CEEE4A-1734-4391-AC4A-C620229AC645}" dt="2023-03-31T10:52:06.929" v="53" actId="208"/>
            <ac:spMkLst>
              <pc:docMk/>
              <pc:sldMasterMk cId="4014314298" sldId="2147483972"/>
              <pc:sldLayoutMk cId="3567977682" sldId="2147483979"/>
              <ac:spMk id="11" creationId="{00000000-0000-0000-0000-000000000000}"/>
            </ac:spMkLst>
          </pc:spChg>
          <pc:spChg chg="mod">
            <ac:chgData name="Sabine Wede" userId="7354149d-5195-4da7-9d82-840916612e06" providerId="ADAL" clId="{F9CEEE4A-1734-4391-AC4A-C620229AC645}" dt="2023-03-31T10:51:55.627" v="51" actId="208"/>
            <ac:spMkLst>
              <pc:docMk/>
              <pc:sldMasterMk cId="4014314298" sldId="2147483972"/>
              <pc:sldLayoutMk cId="3567977682" sldId="2147483979"/>
              <ac:spMk id="12" creationId="{00000000-0000-0000-0000-000000000000}"/>
            </ac:spMkLst>
          </pc:spChg>
          <pc:spChg chg="mod">
            <ac:chgData name="Sabine Wede" userId="7354149d-5195-4da7-9d82-840916612e06" providerId="ADAL" clId="{F9CEEE4A-1734-4391-AC4A-C620229AC645}" dt="2023-03-31T10:51:49.262" v="50" actId="207"/>
            <ac:spMkLst>
              <pc:docMk/>
              <pc:sldMasterMk cId="4014314298" sldId="2147483972"/>
              <pc:sldLayoutMk cId="3567977682" sldId="2147483979"/>
              <ac:spMk id="13" creationId="{00000000-0000-0000-0000-000000000000}"/>
            </ac:spMkLst>
          </pc:spChg>
        </pc:sldLayoutChg>
        <pc:sldLayoutChg chg="modSp mod">
          <pc:chgData name="Sabine Wede" userId="7354149d-5195-4da7-9d82-840916612e06" providerId="ADAL" clId="{F9CEEE4A-1734-4391-AC4A-C620229AC645}" dt="2023-03-31T10:52:32.582" v="58" actId="207"/>
          <pc:sldLayoutMkLst>
            <pc:docMk/>
            <pc:sldMasterMk cId="4014314298" sldId="2147483972"/>
            <pc:sldLayoutMk cId="2006748700" sldId="2147483980"/>
          </pc:sldLayoutMkLst>
          <pc:spChg chg="mod">
            <ac:chgData name="Sabine Wede" userId="7354149d-5195-4da7-9d82-840916612e06" providerId="ADAL" clId="{F9CEEE4A-1734-4391-AC4A-C620229AC645}" dt="2023-03-31T10:52:32.582" v="58" actId="207"/>
            <ac:spMkLst>
              <pc:docMk/>
              <pc:sldMasterMk cId="4014314298" sldId="2147483972"/>
              <pc:sldLayoutMk cId="2006748700" sldId="2147483980"/>
              <ac:spMk id="16" creationId="{00000000-0000-0000-0000-000000000000}"/>
            </ac:spMkLst>
          </pc:spChg>
          <pc:spChg chg="mod">
            <ac:chgData name="Sabine Wede" userId="7354149d-5195-4da7-9d82-840916612e06" providerId="ADAL" clId="{F9CEEE4A-1734-4391-AC4A-C620229AC645}" dt="2023-03-31T10:52:26.445" v="56" actId="208"/>
            <ac:spMkLst>
              <pc:docMk/>
              <pc:sldMasterMk cId="4014314298" sldId="2147483972"/>
              <pc:sldLayoutMk cId="2006748700" sldId="2147483980"/>
              <ac:spMk id="17" creationId="{00000000-0000-0000-0000-000000000000}"/>
            </ac:spMkLst>
          </pc:spChg>
          <pc:spChg chg="mod">
            <ac:chgData name="Sabine Wede" userId="7354149d-5195-4da7-9d82-840916612e06" providerId="ADAL" clId="{F9CEEE4A-1734-4391-AC4A-C620229AC645}" dt="2023-03-31T10:52:23.445" v="55" actId="208"/>
            <ac:spMkLst>
              <pc:docMk/>
              <pc:sldMasterMk cId="4014314298" sldId="2147483972"/>
              <pc:sldLayoutMk cId="2006748700" sldId="2147483980"/>
              <ac:spMk id="18" creationId="{00000000-0000-0000-0000-000000000000}"/>
            </ac:spMkLst>
          </pc:spChg>
        </pc:sldLayoutChg>
        <pc:sldLayoutChg chg="modSp mod">
          <pc:chgData name="Sabine Wede" userId="7354149d-5195-4da7-9d82-840916612e06" providerId="ADAL" clId="{F9CEEE4A-1734-4391-AC4A-C620229AC645}" dt="2023-03-31T10:59:32.364" v="66" actId="207"/>
          <pc:sldLayoutMkLst>
            <pc:docMk/>
            <pc:sldMasterMk cId="4014314298" sldId="2147483972"/>
            <pc:sldLayoutMk cId="2384780981" sldId="2147483981"/>
          </pc:sldLayoutMkLst>
          <pc:spChg chg="mod">
            <ac:chgData name="Sabine Wede" userId="7354149d-5195-4da7-9d82-840916612e06" providerId="ADAL" clId="{F9CEEE4A-1734-4391-AC4A-C620229AC645}" dt="2023-03-31T10:59:32.364" v="66" actId="207"/>
            <ac:spMkLst>
              <pc:docMk/>
              <pc:sldMasterMk cId="4014314298" sldId="2147483972"/>
              <pc:sldLayoutMk cId="2384780981" sldId="2147483981"/>
              <ac:spMk id="11" creationId="{00000000-0000-0000-0000-000000000000}"/>
            </ac:spMkLst>
          </pc:spChg>
          <pc:spChg chg="mod">
            <ac:chgData name="Sabine Wede" userId="7354149d-5195-4da7-9d82-840916612e06" providerId="ADAL" clId="{F9CEEE4A-1734-4391-AC4A-C620229AC645}" dt="2023-03-31T10:59:26.863" v="64" actId="207"/>
            <ac:spMkLst>
              <pc:docMk/>
              <pc:sldMasterMk cId="4014314298" sldId="2147483972"/>
              <pc:sldLayoutMk cId="2384780981" sldId="2147483981"/>
              <ac:spMk id="16" creationId="{00000000-0000-0000-0000-000000000000}"/>
            </ac:spMkLst>
          </pc:spChg>
          <pc:spChg chg="mod">
            <ac:chgData name="Sabine Wede" userId="7354149d-5195-4da7-9d82-840916612e06" providerId="ADAL" clId="{F9CEEE4A-1734-4391-AC4A-C620229AC645}" dt="2023-03-31T10:59:20.764" v="61" actId="208"/>
            <ac:spMkLst>
              <pc:docMk/>
              <pc:sldMasterMk cId="4014314298" sldId="2147483972"/>
              <pc:sldLayoutMk cId="2384780981" sldId="2147483981"/>
              <ac:spMk id="17" creationId="{00000000-0000-0000-0000-000000000000}"/>
            </ac:spMkLst>
          </pc:spChg>
          <pc:spChg chg="mod">
            <ac:chgData name="Sabine Wede" userId="7354149d-5195-4da7-9d82-840916612e06" providerId="ADAL" clId="{F9CEEE4A-1734-4391-AC4A-C620229AC645}" dt="2023-03-31T10:59:16.730" v="60" actId="208"/>
            <ac:spMkLst>
              <pc:docMk/>
              <pc:sldMasterMk cId="4014314298" sldId="2147483972"/>
              <pc:sldLayoutMk cId="2384780981" sldId="2147483981"/>
              <ac:spMk id="18" creationId="{00000000-0000-0000-0000-000000000000}"/>
            </ac:spMkLst>
          </pc:spChg>
        </pc:sldLayoutChg>
        <pc:sldLayoutChg chg="modSp mod">
          <pc:chgData name="Sabine Wede" userId="7354149d-5195-4da7-9d82-840916612e06" providerId="ADAL" clId="{F9CEEE4A-1734-4391-AC4A-C620229AC645}" dt="2023-03-31T10:48:24.725" v="21" actId="207"/>
          <pc:sldLayoutMkLst>
            <pc:docMk/>
            <pc:sldMasterMk cId="4014314298" sldId="2147483972"/>
            <pc:sldLayoutMk cId="2419337482" sldId="2147483985"/>
          </pc:sldLayoutMkLst>
          <pc:spChg chg="mod">
            <ac:chgData name="Sabine Wede" userId="7354149d-5195-4da7-9d82-840916612e06" providerId="ADAL" clId="{F9CEEE4A-1734-4391-AC4A-C620229AC645}" dt="2023-03-31T10:48:15.956" v="19" actId="207"/>
            <ac:spMkLst>
              <pc:docMk/>
              <pc:sldMasterMk cId="4014314298" sldId="2147483972"/>
              <pc:sldLayoutMk cId="2419337482" sldId="2147483985"/>
              <ac:spMk id="5" creationId="{00000000-0000-0000-0000-000000000000}"/>
            </ac:spMkLst>
          </pc:spChg>
          <pc:spChg chg="mod">
            <ac:chgData name="Sabine Wede" userId="7354149d-5195-4da7-9d82-840916612e06" providerId="ADAL" clId="{F9CEEE4A-1734-4391-AC4A-C620229AC645}" dt="2023-03-31T10:48:22.622" v="20" actId="207"/>
            <ac:spMkLst>
              <pc:docMk/>
              <pc:sldMasterMk cId="4014314298" sldId="2147483972"/>
              <pc:sldLayoutMk cId="2419337482" sldId="2147483985"/>
              <ac:spMk id="6" creationId="{00000000-0000-0000-0000-000000000000}"/>
            </ac:spMkLst>
          </pc:spChg>
          <pc:spChg chg="mod">
            <ac:chgData name="Sabine Wede" userId="7354149d-5195-4da7-9d82-840916612e06" providerId="ADAL" clId="{F9CEEE4A-1734-4391-AC4A-C620229AC645}" dt="2023-03-31T10:48:24.725" v="21" actId="207"/>
            <ac:spMkLst>
              <pc:docMk/>
              <pc:sldMasterMk cId="4014314298" sldId="2147483972"/>
              <pc:sldLayoutMk cId="2419337482" sldId="2147483985"/>
              <ac:spMk id="7" creationId="{00000000-0000-0000-0000-000000000000}"/>
            </ac:spMkLst>
          </pc:spChg>
        </pc:sldLayoutChg>
      </pc:sldMasterChg>
      <pc:sldMasterChg chg="modSldLayout">
        <pc:chgData name="Sabine Wede" userId="7354149d-5195-4da7-9d82-840916612e06" providerId="ADAL" clId="{F9CEEE4A-1734-4391-AC4A-C620229AC645}" dt="2023-03-31T11:00:34.466" v="75" actId="207"/>
        <pc:sldMasterMkLst>
          <pc:docMk/>
          <pc:sldMasterMk cId="790822797" sldId="2147483984"/>
        </pc:sldMasterMkLst>
        <pc:sldLayoutChg chg="modSp mod">
          <pc:chgData name="Sabine Wede" userId="7354149d-5195-4da7-9d82-840916612e06" providerId="ADAL" clId="{F9CEEE4A-1734-4391-AC4A-C620229AC645}" dt="2023-03-31T11:00:34.466" v="75" actId="207"/>
          <pc:sldLayoutMkLst>
            <pc:docMk/>
            <pc:sldMasterMk cId="790822797" sldId="2147483984"/>
            <pc:sldLayoutMk cId="1637231531" sldId="2147483996"/>
          </pc:sldLayoutMkLst>
          <pc:spChg chg="mod">
            <ac:chgData name="Sabine Wede" userId="7354149d-5195-4da7-9d82-840916612e06" providerId="ADAL" clId="{F9CEEE4A-1734-4391-AC4A-C620229AC645}" dt="2023-03-31T11:00:29.847" v="73" actId="207"/>
            <ac:spMkLst>
              <pc:docMk/>
              <pc:sldMasterMk cId="790822797" sldId="2147483984"/>
              <pc:sldLayoutMk cId="1637231531" sldId="2147483996"/>
              <ac:spMk id="5" creationId="{00000000-0000-0000-0000-000000000000}"/>
            </ac:spMkLst>
          </pc:spChg>
          <pc:spChg chg="mod">
            <ac:chgData name="Sabine Wede" userId="7354149d-5195-4da7-9d82-840916612e06" providerId="ADAL" clId="{F9CEEE4A-1734-4391-AC4A-C620229AC645}" dt="2023-03-31T11:00:34.466" v="75" actId="207"/>
            <ac:spMkLst>
              <pc:docMk/>
              <pc:sldMasterMk cId="790822797" sldId="2147483984"/>
              <pc:sldLayoutMk cId="1637231531" sldId="2147483996"/>
              <ac:spMk id="6" creationId="{00000000-0000-0000-0000-000000000000}"/>
            </ac:spMkLst>
          </pc:spChg>
          <pc:spChg chg="mod">
            <ac:chgData name="Sabine Wede" userId="7354149d-5195-4da7-9d82-840916612e06" providerId="ADAL" clId="{F9CEEE4A-1734-4391-AC4A-C620229AC645}" dt="2023-03-31T11:00:32.244" v="74" actId="207"/>
            <ac:spMkLst>
              <pc:docMk/>
              <pc:sldMasterMk cId="790822797" sldId="2147483984"/>
              <pc:sldLayoutMk cId="1637231531" sldId="2147483996"/>
              <ac:spMk id="7" creationId="{00000000-0000-0000-0000-000000000000}"/>
            </ac:spMkLst>
          </pc:spChg>
        </pc:sldLayoutChg>
      </pc:sldMasterChg>
      <pc:sldMasterChg chg="modSldLayout">
        <pc:chgData name="Sabine Wede" userId="7354149d-5195-4da7-9d82-840916612e06" providerId="ADAL" clId="{F9CEEE4A-1734-4391-AC4A-C620229AC645}" dt="2023-03-31T11:00:47.146" v="78" actId="207"/>
        <pc:sldMasterMkLst>
          <pc:docMk/>
          <pc:sldMasterMk cId="1988244757" sldId="2147483986"/>
        </pc:sldMasterMkLst>
        <pc:sldLayoutChg chg="modSp mod">
          <pc:chgData name="Sabine Wede" userId="7354149d-5195-4da7-9d82-840916612e06" providerId="ADAL" clId="{F9CEEE4A-1734-4391-AC4A-C620229AC645}" dt="2023-03-31T11:00:47.146" v="78" actId="207"/>
          <pc:sldLayoutMkLst>
            <pc:docMk/>
            <pc:sldMasterMk cId="1988244757" sldId="2147483986"/>
            <pc:sldLayoutMk cId="3306507065" sldId="2147483987"/>
          </pc:sldLayoutMkLst>
          <pc:spChg chg="mod">
            <ac:chgData name="Sabine Wede" userId="7354149d-5195-4da7-9d82-840916612e06" providerId="ADAL" clId="{F9CEEE4A-1734-4391-AC4A-C620229AC645}" dt="2023-03-31T11:00:42.609" v="76" actId="207"/>
            <ac:spMkLst>
              <pc:docMk/>
              <pc:sldMasterMk cId="1988244757" sldId="2147483986"/>
              <pc:sldLayoutMk cId="3306507065" sldId="2147483987"/>
              <ac:spMk id="5" creationId="{00000000-0000-0000-0000-000000000000}"/>
            </ac:spMkLst>
          </pc:spChg>
          <pc:spChg chg="mod">
            <ac:chgData name="Sabine Wede" userId="7354149d-5195-4da7-9d82-840916612e06" providerId="ADAL" clId="{F9CEEE4A-1734-4391-AC4A-C620229AC645}" dt="2023-03-31T11:00:47.146" v="78" actId="207"/>
            <ac:spMkLst>
              <pc:docMk/>
              <pc:sldMasterMk cId="1988244757" sldId="2147483986"/>
              <pc:sldLayoutMk cId="3306507065" sldId="2147483987"/>
              <ac:spMk id="6" creationId="{00000000-0000-0000-0000-000000000000}"/>
            </ac:spMkLst>
          </pc:spChg>
          <pc:spChg chg="mod">
            <ac:chgData name="Sabine Wede" userId="7354149d-5195-4da7-9d82-840916612e06" providerId="ADAL" clId="{F9CEEE4A-1734-4391-AC4A-C620229AC645}" dt="2023-03-31T11:00:45.041" v="77" actId="207"/>
            <ac:spMkLst>
              <pc:docMk/>
              <pc:sldMasterMk cId="1988244757" sldId="2147483986"/>
              <pc:sldLayoutMk cId="3306507065" sldId="2147483987"/>
              <ac:spMk id="7" creationId="{00000000-0000-0000-0000-000000000000}"/>
            </ac:spMkLst>
          </pc:spChg>
        </pc:sldLayoutChg>
      </pc:sldMasterChg>
      <pc:sldMasterChg chg="modSp mod modSldLayout">
        <pc:chgData name="Sabine Wede" userId="7354149d-5195-4da7-9d82-840916612e06" providerId="ADAL" clId="{F9CEEE4A-1734-4391-AC4A-C620229AC645}" dt="2023-03-31T11:00:20.280" v="72" actId="208"/>
        <pc:sldMasterMkLst>
          <pc:docMk/>
          <pc:sldMasterMk cId="2477207626" sldId="2147483988"/>
        </pc:sldMasterMkLst>
        <pc:spChg chg="mod">
          <ac:chgData name="Sabine Wede" userId="7354149d-5195-4da7-9d82-840916612e06" providerId="ADAL" clId="{F9CEEE4A-1734-4391-AC4A-C620229AC645}" dt="2023-03-31T10:49:41.545" v="30" actId="207"/>
          <ac:spMkLst>
            <pc:docMk/>
            <pc:sldMasterMk cId="2477207626" sldId="2147483988"/>
            <ac:spMk id="2" creationId="{00000000-0000-0000-0000-000000000000}"/>
          </ac:spMkLst>
        </pc:spChg>
        <pc:spChg chg="mod">
          <ac:chgData name="Sabine Wede" userId="7354149d-5195-4da7-9d82-840916612e06" providerId="ADAL" clId="{F9CEEE4A-1734-4391-AC4A-C620229AC645}" dt="2023-03-31T10:49:45.379" v="31" actId="207"/>
          <ac:spMkLst>
            <pc:docMk/>
            <pc:sldMasterMk cId="2477207626" sldId="2147483988"/>
            <ac:spMk id="3" creationId="{00000000-0000-0000-0000-000000000000}"/>
          </ac:spMkLst>
        </pc:spChg>
        <pc:cxnChg chg="mod">
          <ac:chgData name="Sabine Wede" userId="7354149d-5195-4da7-9d82-840916612e06" providerId="ADAL" clId="{F9CEEE4A-1734-4391-AC4A-C620229AC645}" dt="2023-03-31T10:49:38.588" v="29" actId="208"/>
          <ac:cxnSpMkLst>
            <pc:docMk/>
            <pc:sldMasterMk cId="2477207626" sldId="2147483988"/>
            <ac:cxnSpMk id="9" creationId="{00000000-0000-0000-0000-000000000000}"/>
          </ac:cxnSpMkLst>
        </pc:cxnChg>
        <pc:cxnChg chg="mod">
          <ac:chgData name="Sabine Wede" userId="7354149d-5195-4da7-9d82-840916612e06" providerId="ADAL" clId="{F9CEEE4A-1734-4391-AC4A-C620229AC645}" dt="2023-03-31T10:49:34.929" v="28" actId="208"/>
          <ac:cxnSpMkLst>
            <pc:docMk/>
            <pc:sldMasterMk cId="2477207626" sldId="2147483988"/>
            <ac:cxnSpMk id="11" creationId="{00000000-0000-0000-0000-000000000000}"/>
          </ac:cxnSpMkLst>
        </pc:cxnChg>
        <pc:sldLayoutChg chg="modSp mod">
          <pc:chgData name="Sabine Wede" userId="7354149d-5195-4da7-9d82-840916612e06" providerId="ADAL" clId="{F9CEEE4A-1734-4391-AC4A-C620229AC645}" dt="2023-03-31T10:59:52.760" v="69" actId="207"/>
          <pc:sldLayoutMkLst>
            <pc:docMk/>
            <pc:sldMasterMk cId="2477207626" sldId="2147483988"/>
            <pc:sldLayoutMk cId="430397350" sldId="2147483989"/>
          </pc:sldLayoutMkLst>
          <pc:spChg chg="mod">
            <ac:chgData name="Sabine Wede" userId="7354149d-5195-4da7-9d82-840916612e06" providerId="ADAL" clId="{F9CEEE4A-1734-4391-AC4A-C620229AC645}" dt="2023-03-31T10:59:52.760" v="69" actId="207"/>
            <ac:spMkLst>
              <pc:docMk/>
              <pc:sldMasterMk cId="2477207626" sldId="2147483988"/>
              <pc:sldLayoutMk cId="430397350" sldId="2147483989"/>
              <ac:spMk id="2" creationId="{00000000-0000-0000-0000-000000000000}"/>
            </ac:spMkLst>
          </pc:spChg>
          <pc:spChg chg="mod">
            <ac:chgData name="Sabine Wede" userId="7354149d-5195-4da7-9d82-840916612e06" providerId="ADAL" clId="{F9CEEE4A-1734-4391-AC4A-C620229AC645}" dt="2023-03-31T10:59:50.541" v="68" actId="207"/>
            <ac:spMkLst>
              <pc:docMk/>
              <pc:sldMasterMk cId="2477207626" sldId="2147483988"/>
              <pc:sldLayoutMk cId="430397350" sldId="2147483989"/>
              <ac:spMk id="18" creationId="{00000000-0000-0000-0000-000000000000}"/>
            </ac:spMkLst>
          </pc:spChg>
          <pc:spChg chg="mod">
            <ac:chgData name="Sabine Wede" userId="7354149d-5195-4da7-9d82-840916612e06" providerId="ADAL" clId="{F9CEEE4A-1734-4391-AC4A-C620229AC645}" dt="2023-03-31T10:59:47.530" v="67" actId="207"/>
            <ac:spMkLst>
              <pc:docMk/>
              <pc:sldMasterMk cId="2477207626" sldId="2147483988"/>
              <pc:sldLayoutMk cId="430397350" sldId="2147483989"/>
              <ac:spMk id="22" creationId="{00000000-0000-0000-0000-000000000000}"/>
            </ac:spMkLst>
          </pc:spChg>
        </pc:sldLayoutChg>
        <pc:sldLayoutChg chg="modSp mod">
          <pc:chgData name="Sabine Wede" userId="7354149d-5195-4da7-9d82-840916612e06" providerId="ADAL" clId="{F9CEEE4A-1734-4391-AC4A-C620229AC645}" dt="2023-03-31T11:00:20.280" v="72" actId="208"/>
          <pc:sldLayoutMkLst>
            <pc:docMk/>
            <pc:sldMasterMk cId="2477207626" sldId="2147483988"/>
            <pc:sldLayoutMk cId="3584493937" sldId="2147483990"/>
          </pc:sldLayoutMkLst>
          <pc:spChg chg="mod">
            <ac:chgData name="Sabine Wede" userId="7354149d-5195-4da7-9d82-840916612e06" providerId="ADAL" clId="{F9CEEE4A-1734-4391-AC4A-C620229AC645}" dt="2023-03-31T11:00:20.280" v="72" actId="208"/>
            <ac:spMkLst>
              <pc:docMk/>
              <pc:sldMasterMk cId="2477207626" sldId="2147483988"/>
              <pc:sldLayoutMk cId="3584493937" sldId="2147483990"/>
              <ac:spMk id="14" creationId="{00000000-0000-0000-0000-000000000000}"/>
            </ac:spMkLst>
          </pc:spChg>
          <pc:spChg chg="mod">
            <ac:chgData name="Sabine Wede" userId="7354149d-5195-4da7-9d82-840916612e06" providerId="ADAL" clId="{F9CEEE4A-1734-4391-AC4A-C620229AC645}" dt="2023-03-31T11:00:16.617" v="71" actId="208"/>
            <ac:spMkLst>
              <pc:docMk/>
              <pc:sldMasterMk cId="2477207626" sldId="2147483988"/>
              <pc:sldLayoutMk cId="3584493937" sldId="2147483990"/>
              <ac:spMk id="15" creationId="{00000000-0000-0000-0000-000000000000}"/>
            </ac:spMkLst>
          </pc:spChg>
        </pc:sldLayoutChg>
      </pc:sldMasterChg>
    </pc:docChg>
  </pc:docChgLst>
  <pc:docChgLst>
    <pc:chgData name="Sabine Wede" userId="7354149d-5195-4da7-9d82-840916612e06" providerId="ADAL" clId="{8383390D-635E-4AF6-8070-917328FCBB62}"/>
    <pc:docChg chg="undo custSel addSld delSld modSld sldOrd">
      <pc:chgData name="Sabine Wede" userId="7354149d-5195-4da7-9d82-840916612e06" providerId="ADAL" clId="{8383390D-635E-4AF6-8070-917328FCBB62}" dt="2023-04-26T14:46:02.101" v="796" actId="113"/>
      <pc:docMkLst>
        <pc:docMk/>
      </pc:docMkLst>
      <pc:sldChg chg="delSp modSp mod modNotesTx">
        <pc:chgData name="Sabine Wede" userId="7354149d-5195-4da7-9d82-840916612e06" providerId="ADAL" clId="{8383390D-635E-4AF6-8070-917328FCBB62}" dt="2023-04-26T14:39:57.226" v="699" actId="20577"/>
        <pc:sldMkLst>
          <pc:docMk/>
          <pc:sldMk cId="2259662598" sldId="261"/>
        </pc:sldMkLst>
        <pc:spChg chg="del mod">
          <ac:chgData name="Sabine Wede" userId="7354149d-5195-4da7-9d82-840916612e06" providerId="ADAL" clId="{8383390D-635E-4AF6-8070-917328FCBB62}" dt="2023-04-26T06:14:01.546" v="357" actId="478"/>
          <ac:spMkLst>
            <pc:docMk/>
            <pc:sldMk cId="2259662598" sldId="261"/>
            <ac:spMk id="2" creationId="{00000000-0000-0000-0000-000000000000}"/>
          </ac:spMkLst>
        </pc:spChg>
        <pc:spChg chg="del mod">
          <ac:chgData name="Sabine Wede" userId="7354149d-5195-4da7-9d82-840916612e06" providerId="ADAL" clId="{8383390D-635E-4AF6-8070-917328FCBB62}" dt="2023-04-26T06:14:06.340" v="358" actId="478"/>
          <ac:spMkLst>
            <pc:docMk/>
            <pc:sldMk cId="2259662598" sldId="261"/>
            <ac:spMk id="3" creationId="{00000000-0000-0000-0000-000000000000}"/>
          </ac:spMkLst>
        </pc:spChg>
        <pc:spChg chg="mod">
          <ac:chgData name="Sabine Wede" userId="7354149d-5195-4da7-9d82-840916612e06" providerId="ADAL" clId="{8383390D-635E-4AF6-8070-917328FCBB62}" dt="2023-04-26T14:39:57.226" v="699" actId="20577"/>
          <ac:spMkLst>
            <pc:docMk/>
            <pc:sldMk cId="2259662598" sldId="261"/>
            <ac:spMk id="4" creationId="{00000000-0000-0000-0000-000000000000}"/>
          </ac:spMkLst>
        </pc:spChg>
      </pc:sldChg>
      <pc:sldChg chg="addSp delSp modSp mod ord modNotesTx">
        <pc:chgData name="Sabine Wede" userId="7354149d-5195-4da7-9d82-840916612e06" providerId="ADAL" clId="{8383390D-635E-4AF6-8070-917328FCBB62}" dt="2023-04-26T14:40:18.151" v="738" actId="20577"/>
        <pc:sldMkLst>
          <pc:docMk/>
          <pc:sldMk cId="181849985" sldId="262"/>
        </pc:sldMkLst>
        <pc:spChg chg="mod">
          <ac:chgData name="Sabine Wede" userId="7354149d-5195-4da7-9d82-840916612e06" providerId="ADAL" clId="{8383390D-635E-4AF6-8070-917328FCBB62}" dt="2023-04-26T05:15:06.562" v="44" actId="20577"/>
          <ac:spMkLst>
            <pc:docMk/>
            <pc:sldMk cId="181849985" sldId="262"/>
            <ac:spMk id="2" creationId="{00000000-0000-0000-0000-000000000000}"/>
          </ac:spMkLst>
        </pc:spChg>
        <pc:spChg chg="del">
          <ac:chgData name="Sabine Wede" userId="7354149d-5195-4da7-9d82-840916612e06" providerId="ADAL" clId="{8383390D-635E-4AF6-8070-917328FCBB62}" dt="2023-04-26T05:14:40.271" v="39"/>
          <ac:spMkLst>
            <pc:docMk/>
            <pc:sldMk cId="181849985" sldId="262"/>
            <ac:spMk id="3" creationId="{00000000-0000-0000-0000-000000000000}"/>
          </ac:spMkLst>
        </pc:spChg>
        <pc:spChg chg="mod">
          <ac:chgData name="Sabine Wede" userId="7354149d-5195-4da7-9d82-840916612e06" providerId="ADAL" clId="{8383390D-635E-4AF6-8070-917328FCBB62}" dt="2023-04-26T14:40:02.635" v="707" actId="20577"/>
          <ac:spMkLst>
            <pc:docMk/>
            <pc:sldMk cId="181849985" sldId="262"/>
            <ac:spMk id="4" creationId="{00000000-0000-0000-0000-000000000000}"/>
          </ac:spMkLst>
        </pc:spChg>
        <pc:spChg chg="mod">
          <ac:chgData name="Sabine Wede" userId="7354149d-5195-4da7-9d82-840916612e06" providerId="ADAL" clId="{8383390D-635E-4AF6-8070-917328FCBB62}" dt="2023-04-26T14:40:18.151" v="738" actId="20577"/>
          <ac:spMkLst>
            <pc:docMk/>
            <pc:sldMk cId="181849985" sldId="262"/>
            <ac:spMk id="5" creationId="{00000000-0000-0000-0000-000000000000}"/>
          </ac:spMkLst>
        </pc:spChg>
        <pc:spChg chg="mod">
          <ac:chgData name="Sabine Wede" userId="7354149d-5195-4da7-9d82-840916612e06" providerId="ADAL" clId="{8383390D-635E-4AF6-8070-917328FCBB62}" dt="2023-04-26T05:16:57.199" v="90" actId="20577"/>
          <ac:spMkLst>
            <pc:docMk/>
            <pc:sldMk cId="181849985" sldId="262"/>
            <ac:spMk id="6" creationId="{00000000-0000-0000-0000-000000000000}"/>
          </ac:spMkLst>
        </pc:spChg>
        <pc:spChg chg="add mod">
          <ac:chgData name="Sabine Wede" userId="7354149d-5195-4da7-9d82-840916612e06" providerId="ADAL" clId="{8383390D-635E-4AF6-8070-917328FCBB62}" dt="2023-04-26T05:59:11.623" v="326" actId="207"/>
          <ac:spMkLst>
            <pc:docMk/>
            <pc:sldMk cId="181849985" sldId="262"/>
            <ac:spMk id="8" creationId="{3EDADD08-961B-268F-E346-0A934BBEF5A9}"/>
          </ac:spMkLst>
        </pc:spChg>
        <pc:spChg chg="add mod">
          <ac:chgData name="Sabine Wede" userId="7354149d-5195-4da7-9d82-840916612e06" providerId="ADAL" clId="{8383390D-635E-4AF6-8070-917328FCBB62}" dt="2023-04-26T05:59:14.950" v="327" actId="207"/>
          <ac:spMkLst>
            <pc:docMk/>
            <pc:sldMk cId="181849985" sldId="262"/>
            <ac:spMk id="9" creationId="{07A80C52-2BF1-54C0-A199-B26C7BD0035C}"/>
          </ac:spMkLst>
        </pc:spChg>
        <pc:spChg chg="add mod">
          <ac:chgData name="Sabine Wede" userId="7354149d-5195-4da7-9d82-840916612e06" providerId="ADAL" clId="{8383390D-635E-4AF6-8070-917328FCBB62}" dt="2023-04-26T06:51:04.358" v="383" actId="1076"/>
          <ac:spMkLst>
            <pc:docMk/>
            <pc:sldMk cId="181849985" sldId="262"/>
            <ac:spMk id="11" creationId="{8B95B3C9-91DE-3C45-E83B-E5AC8E3CFD1A}"/>
          </ac:spMkLst>
        </pc:spChg>
        <pc:spChg chg="add mod">
          <ac:chgData name="Sabine Wede" userId="7354149d-5195-4da7-9d82-840916612e06" providerId="ADAL" clId="{8383390D-635E-4AF6-8070-917328FCBB62}" dt="2023-04-26T06:51:15.153" v="384" actId="1076"/>
          <ac:spMkLst>
            <pc:docMk/>
            <pc:sldMk cId="181849985" sldId="262"/>
            <ac:spMk id="13" creationId="{F19F1C82-A70D-3450-8AAD-E1ACB903A8AC}"/>
          </ac:spMkLst>
        </pc:spChg>
        <pc:spChg chg="add mod">
          <ac:chgData name="Sabine Wede" userId="7354149d-5195-4da7-9d82-840916612e06" providerId="ADAL" clId="{8383390D-635E-4AF6-8070-917328FCBB62}" dt="2023-04-26T11:20:01.479" v="447" actId="207"/>
          <ac:spMkLst>
            <pc:docMk/>
            <pc:sldMk cId="181849985" sldId="262"/>
            <ac:spMk id="15" creationId="{B746F3ED-1347-4703-43C0-D1FBB3C9FEE2}"/>
          </ac:spMkLst>
        </pc:spChg>
        <pc:spChg chg="add mod">
          <ac:chgData name="Sabine Wede" userId="7354149d-5195-4da7-9d82-840916612e06" providerId="ADAL" clId="{8383390D-635E-4AF6-8070-917328FCBB62}" dt="2023-04-26T11:20:08.666" v="448" actId="1076"/>
          <ac:spMkLst>
            <pc:docMk/>
            <pc:sldMk cId="181849985" sldId="262"/>
            <ac:spMk id="17" creationId="{E437D14A-6AE3-B485-3A65-77F5EA01FA48}"/>
          </ac:spMkLst>
        </pc:spChg>
        <pc:spChg chg="add mod">
          <ac:chgData name="Sabine Wede" userId="7354149d-5195-4da7-9d82-840916612e06" providerId="ADAL" clId="{8383390D-635E-4AF6-8070-917328FCBB62}" dt="2023-04-26T11:42:16.172" v="496" actId="1076"/>
          <ac:spMkLst>
            <pc:docMk/>
            <pc:sldMk cId="181849985" sldId="262"/>
            <ac:spMk id="19" creationId="{D91053FE-E767-085C-E5AE-091FC4725738}"/>
          </ac:spMkLst>
        </pc:spChg>
        <pc:spChg chg="add mod">
          <ac:chgData name="Sabine Wede" userId="7354149d-5195-4da7-9d82-840916612e06" providerId="ADAL" clId="{8383390D-635E-4AF6-8070-917328FCBB62}" dt="2023-04-26T11:42:19.052" v="497" actId="1076"/>
          <ac:spMkLst>
            <pc:docMk/>
            <pc:sldMk cId="181849985" sldId="262"/>
            <ac:spMk id="21" creationId="{45426670-8921-E3B5-6D4C-9984641E362D}"/>
          </ac:spMkLst>
        </pc:spChg>
        <pc:spChg chg="add mod">
          <ac:chgData name="Sabine Wede" userId="7354149d-5195-4da7-9d82-840916612e06" providerId="ADAL" clId="{8383390D-635E-4AF6-8070-917328FCBB62}" dt="2023-04-26T11:42:33.920" v="498" actId="207"/>
          <ac:spMkLst>
            <pc:docMk/>
            <pc:sldMk cId="181849985" sldId="262"/>
            <ac:spMk id="23" creationId="{E57DD664-C4C1-C5EB-90B9-068CFF1AC502}"/>
          </ac:spMkLst>
        </pc:spChg>
        <pc:spChg chg="add mod">
          <ac:chgData name="Sabine Wede" userId="7354149d-5195-4da7-9d82-840916612e06" providerId="ADAL" clId="{8383390D-635E-4AF6-8070-917328FCBB62}" dt="2023-04-26T11:42:40.111" v="500" actId="113"/>
          <ac:spMkLst>
            <pc:docMk/>
            <pc:sldMk cId="181849985" sldId="262"/>
            <ac:spMk id="25" creationId="{F09ED077-C7F6-81AF-2D7E-DD09C737B760}"/>
          </ac:spMkLst>
        </pc:spChg>
        <pc:spChg chg="add mod">
          <ac:chgData name="Sabine Wede" userId="7354149d-5195-4da7-9d82-840916612e06" providerId="ADAL" clId="{8383390D-635E-4AF6-8070-917328FCBB62}" dt="2023-04-26T11:42:11.616" v="495" actId="1076"/>
          <ac:spMkLst>
            <pc:docMk/>
            <pc:sldMk cId="181849985" sldId="262"/>
            <ac:spMk id="27" creationId="{911515AE-571C-4109-4E65-91016E207606}"/>
          </ac:spMkLst>
        </pc:spChg>
        <pc:picChg chg="add mod">
          <ac:chgData name="Sabine Wede" userId="7354149d-5195-4da7-9d82-840916612e06" providerId="ADAL" clId="{8383390D-635E-4AF6-8070-917328FCBB62}" dt="2023-04-26T11:16:19.130" v="433" actId="1076"/>
          <ac:picMkLst>
            <pc:docMk/>
            <pc:sldMk cId="181849985" sldId="262"/>
            <ac:picMk id="7" creationId="{2110877F-CBB9-243A-FCED-8BD7F8A3368D}"/>
          </ac:picMkLst>
        </pc:picChg>
      </pc:sldChg>
      <pc:sldChg chg="addSp delSp modSp mod modNotesTx">
        <pc:chgData name="Sabine Wede" userId="7354149d-5195-4da7-9d82-840916612e06" providerId="ADAL" clId="{8383390D-635E-4AF6-8070-917328FCBB62}" dt="2023-04-26T14:42:56.841" v="781" actId="20577"/>
        <pc:sldMkLst>
          <pc:docMk/>
          <pc:sldMk cId="1767677983" sldId="263"/>
        </pc:sldMkLst>
        <pc:spChg chg="mod">
          <ac:chgData name="Sabine Wede" userId="7354149d-5195-4da7-9d82-840916612e06" providerId="ADAL" clId="{8383390D-635E-4AF6-8070-917328FCBB62}" dt="2023-04-26T05:17:54.733" v="93" actId="27636"/>
          <ac:spMkLst>
            <pc:docMk/>
            <pc:sldMk cId="1767677983" sldId="263"/>
            <ac:spMk id="2" creationId="{00000000-0000-0000-0000-000000000000}"/>
          </ac:spMkLst>
        </pc:spChg>
        <pc:spChg chg="mod">
          <ac:chgData name="Sabine Wede" userId="7354149d-5195-4da7-9d82-840916612e06" providerId="ADAL" clId="{8383390D-635E-4AF6-8070-917328FCBB62}" dt="2023-04-26T14:42:56.841" v="781" actId="20577"/>
          <ac:spMkLst>
            <pc:docMk/>
            <pc:sldMk cId="1767677983" sldId="263"/>
            <ac:spMk id="3" creationId="{00000000-0000-0000-0000-000000000000}"/>
          </ac:spMkLst>
        </pc:spChg>
        <pc:spChg chg="del">
          <ac:chgData name="Sabine Wede" userId="7354149d-5195-4da7-9d82-840916612e06" providerId="ADAL" clId="{8383390D-635E-4AF6-8070-917328FCBB62}" dt="2023-04-26T05:18:13.198" v="95" actId="478"/>
          <ac:spMkLst>
            <pc:docMk/>
            <pc:sldMk cId="1767677983" sldId="263"/>
            <ac:spMk id="4" creationId="{00000000-0000-0000-0000-000000000000}"/>
          </ac:spMkLst>
        </pc:spChg>
        <pc:spChg chg="mod">
          <ac:chgData name="Sabine Wede" userId="7354149d-5195-4da7-9d82-840916612e06" providerId="ADAL" clId="{8383390D-635E-4AF6-8070-917328FCBB62}" dt="2023-04-26T14:41:52.275" v="761" actId="20577"/>
          <ac:spMkLst>
            <pc:docMk/>
            <pc:sldMk cId="1767677983" sldId="263"/>
            <ac:spMk id="5" creationId="{00000000-0000-0000-0000-000000000000}"/>
          </ac:spMkLst>
        </pc:spChg>
        <pc:spChg chg="mod">
          <ac:chgData name="Sabine Wede" userId="7354149d-5195-4da7-9d82-840916612e06" providerId="ADAL" clId="{8383390D-635E-4AF6-8070-917328FCBB62}" dt="2023-04-26T11:38:29.771" v="474" actId="20577"/>
          <ac:spMkLst>
            <pc:docMk/>
            <pc:sldMk cId="1767677983" sldId="263"/>
            <ac:spMk id="6" creationId="{00000000-0000-0000-0000-000000000000}"/>
          </ac:spMkLst>
        </pc:spChg>
        <pc:spChg chg="mod">
          <ac:chgData name="Sabine Wede" userId="7354149d-5195-4da7-9d82-840916612e06" providerId="ADAL" clId="{8383390D-635E-4AF6-8070-917328FCBB62}" dt="2023-04-26T05:19:34.858" v="131" actId="20577"/>
          <ac:spMkLst>
            <pc:docMk/>
            <pc:sldMk cId="1767677983" sldId="263"/>
            <ac:spMk id="7" creationId="{00000000-0000-0000-0000-000000000000}"/>
          </ac:spMkLst>
        </pc:spChg>
        <pc:spChg chg="add del mod">
          <ac:chgData name="Sabine Wede" userId="7354149d-5195-4da7-9d82-840916612e06" providerId="ADAL" clId="{8383390D-635E-4AF6-8070-917328FCBB62}" dt="2023-04-26T05:18:14.967" v="96" actId="478"/>
          <ac:spMkLst>
            <pc:docMk/>
            <pc:sldMk cId="1767677983" sldId="263"/>
            <ac:spMk id="9" creationId="{31822F0C-E418-20FC-3CA4-65AF0443656B}"/>
          </ac:spMkLst>
        </pc:spChg>
        <pc:spChg chg="add mod">
          <ac:chgData name="Sabine Wede" userId="7354149d-5195-4da7-9d82-840916612e06" providerId="ADAL" clId="{8383390D-635E-4AF6-8070-917328FCBB62}" dt="2023-04-26T14:42:41.094" v="773" actId="1076"/>
          <ac:spMkLst>
            <pc:docMk/>
            <pc:sldMk cId="1767677983" sldId="263"/>
            <ac:spMk id="12" creationId="{C683F58B-94DC-BBC0-0CDB-289DEF80BD78}"/>
          </ac:spMkLst>
        </pc:spChg>
        <pc:picChg chg="add del mod">
          <ac:chgData name="Sabine Wede" userId="7354149d-5195-4da7-9d82-840916612e06" providerId="ADAL" clId="{8383390D-635E-4AF6-8070-917328FCBB62}" dt="2023-04-26T05:21:13.083" v="193" actId="478"/>
          <ac:picMkLst>
            <pc:docMk/>
            <pc:sldMk cId="1767677983" sldId="263"/>
            <ac:picMk id="11" creationId="{730EA93F-CD21-5EC0-FC05-4DF991668FED}"/>
          </ac:picMkLst>
        </pc:picChg>
      </pc:sldChg>
      <pc:sldChg chg="del">
        <pc:chgData name="Sabine Wede" userId="7354149d-5195-4da7-9d82-840916612e06" providerId="ADAL" clId="{8383390D-635E-4AF6-8070-917328FCBB62}" dt="2023-04-26T12:02:07.364" v="532" actId="2696"/>
        <pc:sldMkLst>
          <pc:docMk/>
          <pc:sldMk cId="3385735695" sldId="264"/>
        </pc:sldMkLst>
      </pc:sldChg>
      <pc:sldChg chg="del">
        <pc:chgData name="Sabine Wede" userId="7354149d-5195-4da7-9d82-840916612e06" providerId="ADAL" clId="{8383390D-635E-4AF6-8070-917328FCBB62}" dt="2023-04-26T12:02:09.305" v="533" actId="2696"/>
        <pc:sldMkLst>
          <pc:docMk/>
          <pc:sldMk cId="3497615410" sldId="265"/>
        </pc:sldMkLst>
      </pc:sldChg>
      <pc:sldChg chg="del">
        <pc:chgData name="Sabine Wede" userId="7354149d-5195-4da7-9d82-840916612e06" providerId="ADAL" clId="{8383390D-635E-4AF6-8070-917328FCBB62}" dt="2023-04-26T12:02:11.193" v="534" actId="2696"/>
        <pc:sldMkLst>
          <pc:docMk/>
          <pc:sldMk cId="2029701087" sldId="266"/>
        </pc:sldMkLst>
      </pc:sldChg>
      <pc:sldChg chg="del">
        <pc:chgData name="Sabine Wede" userId="7354149d-5195-4da7-9d82-840916612e06" providerId="ADAL" clId="{8383390D-635E-4AF6-8070-917328FCBB62}" dt="2023-04-26T12:02:13.756" v="535" actId="2696"/>
        <pc:sldMkLst>
          <pc:docMk/>
          <pc:sldMk cId="1112099354" sldId="267"/>
        </pc:sldMkLst>
      </pc:sldChg>
      <pc:sldChg chg="addSp delSp modSp add del mod">
        <pc:chgData name="Sabine Wede" userId="7354149d-5195-4da7-9d82-840916612e06" providerId="ADAL" clId="{8383390D-635E-4AF6-8070-917328FCBB62}" dt="2023-04-26T14:37:00.966" v="554" actId="113"/>
        <pc:sldMkLst>
          <pc:docMk/>
          <pc:sldMk cId="2487521968" sldId="268"/>
        </pc:sldMkLst>
        <pc:spChg chg="del">
          <ac:chgData name="Sabine Wede" userId="7354149d-5195-4da7-9d82-840916612e06" providerId="ADAL" clId="{8383390D-635E-4AF6-8070-917328FCBB62}" dt="2023-04-26T14:35:28.959" v="539" actId="478"/>
          <ac:spMkLst>
            <pc:docMk/>
            <pc:sldMk cId="2487521968" sldId="268"/>
            <ac:spMk id="2" creationId="{00000000-0000-0000-0000-000000000000}"/>
          </ac:spMkLst>
        </pc:spChg>
        <pc:spChg chg="del">
          <ac:chgData name="Sabine Wede" userId="7354149d-5195-4da7-9d82-840916612e06" providerId="ADAL" clId="{8383390D-635E-4AF6-8070-917328FCBB62}" dt="2023-04-26T14:35:35.609" v="540" actId="478"/>
          <ac:spMkLst>
            <pc:docMk/>
            <pc:sldMk cId="2487521968" sldId="268"/>
            <ac:spMk id="3" creationId="{00000000-0000-0000-0000-000000000000}"/>
          </ac:spMkLst>
        </pc:spChg>
        <pc:spChg chg="del">
          <ac:chgData name="Sabine Wede" userId="7354149d-5195-4da7-9d82-840916612e06" providerId="ADAL" clId="{8383390D-635E-4AF6-8070-917328FCBB62}" dt="2023-04-26T14:35:37.764" v="541" actId="478"/>
          <ac:spMkLst>
            <pc:docMk/>
            <pc:sldMk cId="2487521968" sldId="268"/>
            <ac:spMk id="4" creationId="{00000000-0000-0000-0000-000000000000}"/>
          </ac:spMkLst>
        </pc:spChg>
        <pc:spChg chg="del">
          <ac:chgData name="Sabine Wede" userId="7354149d-5195-4da7-9d82-840916612e06" providerId="ADAL" clId="{8383390D-635E-4AF6-8070-917328FCBB62}" dt="2023-04-26T14:36:02.071" v="547" actId="478"/>
          <ac:spMkLst>
            <pc:docMk/>
            <pc:sldMk cId="2487521968" sldId="268"/>
            <ac:spMk id="5" creationId="{00000000-0000-0000-0000-000000000000}"/>
          </ac:spMkLst>
        </pc:spChg>
        <pc:spChg chg="del">
          <ac:chgData name="Sabine Wede" userId="7354149d-5195-4da7-9d82-840916612e06" providerId="ADAL" clId="{8383390D-635E-4AF6-8070-917328FCBB62}" dt="2023-04-26T14:36:00.036" v="546" actId="478"/>
          <ac:spMkLst>
            <pc:docMk/>
            <pc:sldMk cId="2487521968" sldId="268"/>
            <ac:spMk id="6" creationId="{00000000-0000-0000-0000-000000000000}"/>
          </ac:spMkLst>
        </pc:spChg>
        <pc:spChg chg="mod">
          <ac:chgData name="Sabine Wede" userId="7354149d-5195-4da7-9d82-840916612e06" providerId="ADAL" clId="{8383390D-635E-4AF6-8070-917328FCBB62}" dt="2023-04-26T14:35:54.164" v="545" actId="20577"/>
          <ac:spMkLst>
            <pc:docMk/>
            <pc:sldMk cId="2487521968" sldId="268"/>
            <ac:spMk id="7" creationId="{00000000-0000-0000-0000-000000000000}"/>
          </ac:spMkLst>
        </pc:spChg>
        <pc:spChg chg="add mod">
          <ac:chgData name="Sabine Wede" userId="7354149d-5195-4da7-9d82-840916612e06" providerId="ADAL" clId="{8383390D-635E-4AF6-8070-917328FCBB62}" dt="2023-04-26T14:37:00.966" v="554" actId="113"/>
          <ac:spMkLst>
            <pc:docMk/>
            <pc:sldMk cId="2487521968" sldId="268"/>
            <ac:spMk id="8" creationId="{7407F83D-45BF-AA4A-D8F9-202930FE5B99}"/>
          </ac:spMkLst>
        </pc:spChg>
      </pc:sldChg>
      <pc:sldChg chg="add del">
        <pc:chgData name="Sabine Wede" userId="7354149d-5195-4da7-9d82-840916612e06" providerId="ADAL" clId="{8383390D-635E-4AF6-8070-917328FCBB62}" dt="2023-04-26T12:02:03.714" v="531" actId="2696"/>
        <pc:sldMkLst>
          <pc:docMk/>
          <pc:sldMk cId="2183989418" sldId="269"/>
        </pc:sldMkLst>
      </pc:sldChg>
      <pc:sldChg chg="addSp delSp modSp add mod ord modNotesTx">
        <pc:chgData name="Sabine Wede" userId="7354149d-5195-4da7-9d82-840916612e06" providerId="ADAL" clId="{8383390D-635E-4AF6-8070-917328FCBB62}" dt="2023-04-26T14:39:44.414" v="698" actId="1076"/>
        <pc:sldMkLst>
          <pc:docMk/>
          <pc:sldMk cId="861873006" sldId="270"/>
        </pc:sldMkLst>
        <pc:spChg chg="mod">
          <ac:chgData name="Sabine Wede" userId="7354149d-5195-4da7-9d82-840916612e06" providerId="ADAL" clId="{8383390D-635E-4AF6-8070-917328FCBB62}" dt="2023-04-26T05:48:52.859" v="208"/>
          <ac:spMkLst>
            <pc:docMk/>
            <pc:sldMk cId="861873006" sldId="270"/>
            <ac:spMk id="2" creationId="{00000000-0000-0000-0000-000000000000}"/>
          </ac:spMkLst>
        </pc:spChg>
        <pc:spChg chg="mod">
          <ac:chgData name="Sabine Wede" userId="7354149d-5195-4da7-9d82-840916612e06" providerId="ADAL" clId="{8383390D-635E-4AF6-8070-917328FCBB62}" dt="2023-04-26T14:38:06.318" v="636" actId="20577"/>
          <ac:spMkLst>
            <pc:docMk/>
            <pc:sldMk cId="861873006" sldId="270"/>
            <ac:spMk id="4" creationId="{00000000-0000-0000-0000-000000000000}"/>
          </ac:spMkLst>
        </pc:spChg>
        <pc:spChg chg="mod">
          <ac:chgData name="Sabine Wede" userId="7354149d-5195-4da7-9d82-840916612e06" providerId="ADAL" clId="{8383390D-635E-4AF6-8070-917328FCBB62}" dt="2023-04-26T14:38:21.460" v="682" actId="20577"/>
          <ac:spMkLst>
            <pc:docMk/>
            <pc:sldMk cId="861873006" sldId="270"/>
            <ac:spMk id="5" creationId="{00000000-0000-0000-0000-000000000000}"/>
          </ac:spMkLst>
        </pc:spChg>
        <pc:spChg chg="mod">
          <ac:chgData name="Sabine Wede" userId="7354149d-5195-4da7-9d82-840916612e06" providerId="ADAL" clId="{8383390D-635E-4AF6-8070-917328FCBB62}" dt="2023-04-26T05:55:40.275" v="247" actId="20577"/>
          <ac:spMkLst>
            <pc:docMk/>
            <pc:sldMk cId="861873006" sldId="270"/>
            <ac:spMk id="6" creationId="{00000000-0000-0000-0000-000000000000}"/>
          </ac:spMkLst>
        </pc:spChg>
        <pc:spChg chg="add del mod">
          <ac:chgData name="Sabine Wede" userId="7354149d-5195-4da7-9d82-840916612e06" providerId="ADAL" clId="{8383390D-635E-4AF6-8070-917328FCBB62}" dt="2023-04-26T05:21:51.933" v="200" actId="478"/>
          <ac:spMkLst>
            <pc:docMk/>
            <pc:sldMk cId="861873006" sldId="270"/>
            <ac:spMk id="8" creationId="{327FBA1A-7538-A2F1-75BD-C1563FB22AF0}"/>
          </ac:spMkLst>
        </pc:spChg>
        <pc:spChg chg="add mod">
          <ac:chgData name="Sabine Wede" userId="7354149d-5195-4da7-9d82-840916612e06" providerId="ADAL" clId="{8383390D-635E-4AF6-8070-917328FCBB62}" dt="2023-04-26T05:52:48.417" v="212" actId="207"/>
          <ac:spMkLst>
            <pc:docMk/>
            <pc:sldMk cId="861873006" sldId="270"/>
            <ac:spMk id="10" creationId="{FC816B1F-930A-854F-F020-D51E7F63E314}"/>
          </ac:spMkLst>
        </pc:spChg>
        <pc:spChg chg="add mod">
          <ac:chgData name="Sabine Wede" userId="7354149d-5195-4da7-9d82-840916612e06" providerId="ADAL" clId="{8383390D-635E-4AF6-8070-917328FCBB62}" dt="2023-04-26T05:53:02.524" v="215" actId="207"/>
          <ac:spMkLst>
            <pc:docMk/>
            <pc:sldMk cId="861873006" sldId="270"/>
            <ac:spMk id="11" creationId="{29F244DE-9405-C501-71FD-90342C6BA9CC}"/>
          </ac:spMkLst>
        </pc:spChg>
        <pc:spChg chg="add mod">
          <ac:chgData name="Sabine Wede" userId="7354149d-5195-4da7-9d82-840916612e06" providerId="ADAL" clId="{8383390D-635E-4AF6-8070-917328FCBB62}" dt="2023-04-26T05:53:48.380" v="240" actId="207"/>
          <ac:spMkLst>
            <pc:docMk/>
            <pc:sldMk cId="861873006" sldId="270"/>
            <ac:spMk id="12" creationId="{BFF5BFFF-5244-2EA3-85B4-20C56BD002D2}"/>
          </ac:spMkLst>
        </pc:spChg>
        <pc:spChg chg="add del mod">
          <ac:chgData name="Sabine Wede" userId="7354149d-5195-4da7-9d82-840916612e06" providerId="ADAL" clId="{8383390D-635E-4AF6-8070-917328FCBB62}" dt="2023-04-26T11:39:46.807" v="482" actId="478"/>
          <ac:spMkLst>
            <pc:docMk/>
            <pc:sldMk cId="861873006" sldId="270"/>
            <ac:spMk id="13" creationId="{D2FA6D8F-CFC9-A955-5589-8E7964ABDCC6}"/>
          </ac:spMkLst>
        </pc:spChg>
        <pc:spChg chg="add del mod">
          <ac:chgData name="Sabine Wede" userId="7354149d-5195-4da7-9d82-840916612e06" providerId="ADAL" clId="{8383390D-635E-4AF6-8070-917328FCBB62}" dt="2023-04-26T11:39:44.707" v="480" actId="478"/>
          <ac:spMkLst>
            <pc:docMk/>
            <pc:sldMk cId="861873006" sldId="270"/>
            <ac:spMk id="14" creationId="{52AB6178-E190-9BE5-B1AA-95349600A200}"/>
          </ac:spMkLst>
        </pc:spChg>
        <pc:spChg chg="add mod">
          <ac:chgData name="Sabine Wede" userId="7354149d-5195-4da7-9d82-840916612e06" providerId="ADAL" clId="{8383390D-635E-4AF6-8070-917328FCBB62}" dt="2023-04-26T11:39:59.174" v="485" actId="207"/>
          <ac:spMkLst>
            <pc:docMk/>
            <pc:sldMk cId="861873006" sldId="270"/>
            <ac:spMk id="15" creationId="{A23AC43D-DC37-7291-A03D-A015B6008F6C}"/>
          </ac:spMkLst>
        </pc:spChg>
        <pc:spChg chg="add mod">
          <ac:chgData name="Sabine Wede" userId="7354149d-5195-4da7-9d82-840916612e06" providerId="ADAL" clId="{8383390D-635E-4AF6-8070-917328FCBB62}" dt="2023-04-26T11:40:04.821" v="486" actId="207"/>
          <ac:spMkLst>
            <pc:docMk/>
            <pc:sldMk cId="861873006" sldId="270"/>
            <ac:spMk id="16" creationId="{A945D7E6-53C7-42D7-264D-AC3585AF8F8D}"/>
          </ac:spMkLst>
        </pc:spChg>
        <pc:spChg chg="add mod">
          <ac:chgData name="Sabine Wede" userId="7354149d-5195-4da7-9d82-840916612e06" providerId="ADAL" clId="{8383390D-635E-4AF6-8070-917328FCBB62}" dt="2023-04-26T11:40:09.566" v="487" actId="207"/>
          <ac:spMkLst>
            <pc:docMk/>
            <pc:sldMk cId="861873006" sldId="270"/>
            <ac:spMk id="17" creationId="{314A57DA-0F52-C564-FFCA-ECB1D39BD035}"/>
          </ac:spMkLst>
        </pc:spChg>
        <pc:spChg chg="add mod">
          <ac:chgData name="Sabine Wede" userId="7354149d-5195-4da7-9d82-840916612e06" providerId="ADAL" clId="{8383390D-635E-4AF6-8070-917328FCBB62}" dt="2023-04-26T14:38:46.983" v="684" actId="1076"/>
          <ac:spMkLst>
            <pc:docMk/>
            <pc:sldMk cId="861873006" sldId="270"/>
            <ac:spMk id="18" creationId="{9BC735F4-D9A2-862F-DE31-FED26BB949D3}"/>
          </ac:spMkLst>
        </pc:spChg>
        <pc:spChg chg="add mod">
          <ac:chgData name="Sabine Wede" userId="7354149d-5195-4da7-9d82-840916612e06" providerId="ADAL" clId="{8383390D-635E-4AF6-8070-917328FCBB62}" dt="2023-04-26T14:38:46.983" v="684" actId="1076"/>
          <ac:spMkLst>
            <pc:docMk/>
            <pc:sldMk cId="861873006" sldId="270"/>
            <ac:spMk id="19" creationId="{61C00E32-22B8-08EE-637D-B518E611700D}"/>
          </ac:spMkLst>
        </pc:spChg>
        <pc:spChg chg="add mod">
          <ac:chgData name="Sabine Wede" userId="7354149d-5195-4da7-9d82-840916612e06" providerId="ADAL" clId="{8383390D-635E-4AF6-8070-917328FCBB62}" dt="2023-04-26T14:38:46.983" v="684" actId="1076"/>
          <ac:spMkLst>
            <pc:docMk/>
            <pc:sldMk cId="861873006" sldId="270"/>
            <ac:spMk id="20" creationId="{E2542525-1010-74E0-223A-51FE9194F7F3}"/>
          </ac:spMkLst>
        </pc:spChg>
        <pc:spChg chg="add mod">
          <ac:chgData name="Sabine Wede" userId="7354149d-5195-4da7-9d82-840916612e06" providerId="ADAL" clId="{8383390D-635E-4AF6-8070-917328FCBB62}" dt="2023-04-26T14:38:53.062" v="686" actId="1076"/>
          <ac:spMkLst>
            <pc:docMk/>
            <pc:sldMk cId="861873006" sldId="270"/>
            <ac:spMk id="21" creationId="{EFAAE6C0-05D2-96A9-E9AD-7BA33ED004C1}"/>
          </ac:spMkLst>
        </pc:spChg>
        <pc:spChg chg="add mod">
          <ac:chgData name="Sabine Wede" userId="7354149d-5195-4da7-9d82-840916612e06" providerId="ADAL" clId="{8383390D-635E-4AF6-8070-917328FCBB62}" dt="2023-04-26T14:38:53.062" v="686" actId="1076"/>
          <ac:spMkLst>
            <pc:docMk/>
            <pc:sldMk cId="861873006" sldId="270"/>
            <ac:spMk id="22" creationId="{725B7C91-3D63-D12A-F211-7BA53F62529B}"/>
          </ac:spMkLst>
        </pc:spChg>
        <pc:spChg chg="add mod">
          <ac:chgData name="Sabine Wede" userId="7354149d-5195-4da7-9d82-840916612e06" providerId="ADAL" clId="{8383390D-635E-4AF6-8070-917328FCBB62}" dt="2023-04-26T14:38:53.062" v="686" actId="1076"/>
          <ac:spMkLst>
            <pc:docMk/>
            <pc:sldMk cId="861873006" sldId="270"/>
            <ac:spMk id="23" creationId="{E01580DD-AFF2-65ED-EF1B-1D7397377D3D}"/>
          </ac:spMkLst>
        </pc:spChg>
        <pc:spChg chg="add mod">
          <ac:chgData name="Sabine Wede" userId="7354149d-5195-4da7-9d82-840916612e06" providerId="ADAL" clId="{8383390D-635E-4AF6-8070-917328FCBB62}" dt="2023-04-26T14:38:58.311" v="688" actId="1076"/>
          <ac:spMkLst>
            <pc:docMk/>
            <pc:sldMk cId="861873006" sldId="270"/>
            <ac:spMk id="24" creationId="{C2EF64D1-6B24-A13C-622E-CCD2E0EDE4E1}"/>
          </ac:spMkLst>
        </pc:spChg>
        <pc:spChg chg="add mod">
          <ac:chgData name="Sabine Wede" userId="7354149d-5195-4da7-9d82-840916612e06" providerId="ADAL" clId="{8383390D-635E-4AF6-8070-917328FCBB62}" dt="2023-04-26T14:38:58.311" v="688" actId="1076"/>
          <ac:spMkLst>
            <pc:docMk/>
            <pc:sldMk cId="861873006" sldId="270"/>
            <ac:spMk id="25" creationId="{38EB62DB-F4CD-150B-164F-64C7CB57F085}"/>
          </ac:spMkLst>
        </pc:spChg>
        <pc:spChg chg="add mod">
          <ac:chgData name="Sabine Wede" userId="7354149d-5195-4da7-9d82-840916612e06" providerId="ADAL" clId="{8383390D-635E-4AF6-8070-917328FCBB62}" dt="2023-04-26T14:38:58.311" v="688" actId="1076"/>
          <ac:spMkLst>
            <pc:docMk/>
            <pc:sldMk cId="861873006" sldId="270"/>
            <ac:spMk id="26" creationId="{97EE9A8E-4EB8-B911-6678-494627CF41BB}"/>
          </ac:spMkLst>
        </pc:spChg>
        <pc:spChg chg="add del mod">
          <ac:chgData name="Sabine Wede" userId="7354149d-5195-4da7-9d82-840916612e06" providerId="ADAL" clId="{8383390D-635E-4AF6-8070-917328FCBB62}" dt="2023-04-26T14:39:26.511" v="692"/>
          <ac:spMkLst>
            <pc:docMk/>
            <pc:sldMk cId="861873006" sldId="270"/>
            <ac:spMk id="27" creationId="{6BD7E547-CC73-C474-C6A0-C1673339F703}"/>
          </ac:spMkLst>
        </pc:spChg>
        <pc:spChg chg="add del mod">
          <ac:chgData name="Sabine Wede" userId="7354149d-5195-4da7-9d82-840916612e06" providerId="ADAL" clId="{8383390D-635E-4AF6-8070-917328FCBB62}" dt="2023-04-26T14:39:26.511" v="692"/>
          <ac:spMkLst>
            <pc:docMk/>
            <pc:sldMk cId="861873006" sldId="270"/>
            <ac:spMk id="28" creationId="{F4DB6EF0-25D6-1286-2E88-C534A0782951}"/>
          </ac:spMkLst>
        </pc:spChg>
        <pc:spChg chg="add del mod">
          <ac:chgData name="Sabine Wede" userId="7354149d-5195-4da7-9d82-840916612e06" providerId="ADAL" clId="{8383390D-635E-4AF6-8070-917328FCBB62}" dt="2023-04-26T14:39:26.511" v="692"/>
          <ac:spMkLst>
            <pc:docMk/>
            <pc:sldMk cId="861873006" sldId="270"/>
            <ac:spMk id="29" creationId="{7C943ED1-095C-EF4F-4472-AC806CABF66C}"/>
          </ac:spMkLst>
        </pc:spChg>
        <pc:spChg chg="add del mod">
          <ac:chgData name="Sabine Wede" userId="7354149d-5195-4da7-9d82-840916612e06" providerId="ADAL" clId="{8383390D-635E-4AF6-8070-917328FCBB62}" dt="2023-04-26T14:39:34.940" v="696"/>
          <ac:spMkLst>
            <pc:docMk/>
            <pc:sldMk cId="861873006" sldId="270"/>
            <ac:spMk id="30" creationId="{E237181B-2AE5-FA28-796F-2602C57496C6}"/>
          </ac:spMkLst>
        </pc:spChg>
        <pc:spChg chg="add del mod">
          <ac:chgData name="Sabine Wede" userId="7354149d-5195-4da7-9d82-840916612e06" providerId="ADAL" clId="{8383390D-635E-4AF6-8070-917328FCBB62}" dt="2023-04-26T14:39:34.940" v="696"/>
          <ac:spMkLst>
            <pc:docMk/>
            <pc:sldMk cId="861873006" sldId="270"/>
            <ac:spMk id="31" creationId="{ABD12A66-7FC0-AD39-FEC6-E9197DECF87B}"/>
          </ac:spMkLst>
        </pc:spChg>
        <pc:spChg chg="add del mod">
          <ac:chgData name="Sabine Wede" userId="7354149d-5195-4da7-9d82-840916612e06" providerId="ADAL" clId="{8383390D-635E-4AF6-8070-917328FCBB62}" dt="2023-04-26T14:39:34.940" v="696"/>
          <ac:spMkLst>
            <pc:docMk/>
            <pc:sldMk cId="861873006" sldId="270"/>
            <ac:spMk id="32" creationId="{DCD92DF8-590A-1486-82DB-DF81C6FC78DE}"/>
          </ac:spMkLst>
        </pc:spChg>
        <pc:spChg chg="add mod">
          <ac:chgData name="Sabine Wede" userId="7354149d-5195-4da7-9d82-840916612e06" providerId="ADAL" clId="{8383390D-635E-4AF6-8070-917328FCBB62}" dt="2023-04-26T14:39:44.414" v="698" actId="1076"/>
          <ac:spMkLst>
            <pc:docMk/>
            <pc:sldMk cId="861873006" sldId="270"/>
            <ac:spMk id="33" creationId="{8FF1FD85-E80E-42FE-D187-20F14A5821D3}"/>
          </ac:spMkLst>
        </pc:spChg>
        <pc:spChg chg="add mod">
          <ac:chgData name="Sabine Wede" userId="7354149d-5195-4da7-9d82-840916612e06" providerId="ADAL" clId="{8383390D-635E-4AF6-8070-917328FCBB62}" dt="2023-04-26T14:39:44.414" v="698" actId="1076"/>
          <ac:spMkLst>
            <pc:docMk/>
            <pc:sldMk cId="861873006" sldId="270"/>
            <ac:spMk id="34" creationId="{17D79DCC-B119-A7AF-F070-4C80417FBCBD}"/>
          </ac:spMkLst>
        </pc:spChg>
        <pc:spChg chg="add mod">
          <ac:chgData name="Sabine Wede" userId="7354149d-5195-4da7-9d82-840916612e06" providerId="ADAL" clId="{8383390D-635E-4AF6-8070-917328FCBB62}" dt="2023-04-26T14:39:44.414" v="698" actId="1076"/>
          <ac:spMkLst>
            <pc:docMk/>
            <pc:sldMk cId="861873006" sldId="270"/>
            <ac:spMk id="35" creationId="{EC3B02FD-A399-1CCF-73E1-574BB7CC2B24}"/>
          </ac:spMkLst>
        </pc:spChg>
        <pc:picChg chg="del">
          <ac:chgData name="Sabine Wede" userId="7354149d-5195-4da7-9d82-840916612e06" providerId="ADAL" clId="{8383390D-635E-4AF6-8070-917328FCBB62}" dt="2023-04-26T05:21:37.749" v="197" actId="478"/>
          <ac:picMkLst>
            <pc:docMk/>
            <pc:sldMk cId="861873006" sldId="270"/>
            <ac:picMk id="7" creationId="{2110877F-CBB9-243A-FCED-8BD7F8A3368D}"/>
          </ac:picMkLst>
        </pc:picChg>
        <pc:picChg chg="add mod">
          <ac:chgData name="Sabine Wede" userId="7354149d-5195-4da7-9d82-840916612e06" providerId="ADAL" clId="{8383390D-635E-4AF6-8070-917328FCBB62}" dt="2023-04-26T14:39:34.216" v="695" actId="1076"/>
          <ac:picMkLst>
            <pc:docMk/>
            <pc:sldMk cId="861873006" sldId="270"/>
            <ac:picMk id="9" creationId="{DD73C76E-0E10-F594-25E2-DD59230F3DB1}"/>
          </ac:picMkLst>
        </pc:picChg>
      </pc:sldChg>
      <pc:sldChg chg="addSp delSp modSp add mod">
        <pc:chgData name="Sabine Wede" userId="7354149d-5195-4da7-9d82-840916612e06" providerId="ADAL" clId="{8383390D-635E-4AF6-8070-917328FCBB62}" dt="2023-04-26T14:41:35.366" v="753" actId="1076"/>
        <pc:sldMkLst>
          <pc:docMk/>
          <pc:sldMk cId="2247374906" sldId="271"/>
        </pc:sldMkLst>
        <pc:spChg chg="mod">
          <ac:chgData name="Sabine Wede" userId="7354149d-5195-4da7-9d82-840916612e06" providerId="ADAL" clId="{8383390D-635E-4AF6-8070-917328FCBB62}" dt="2023-04-26T05:55:18.907" v="245"/>
          <ac:spMkLst>
            <pc:docMk/>
            <pc:sldMk cId="2247374906" sldId="271"/>
            <ac:spMk id="2" creationId="{00000000-0000-0000-0000-000000000000}"/>
          </ac:spMkLst>
        </pc:spChg>
        <pc:spChg chg="add mod">
          <ac:chgData name="Sabine Wede" userId="7354149d-5195-4da7-9d82-840916612e06" providerId="ADAL" clId="{8383390D-635E-4AF6-8070-917328FCBB62}" dt="2023-04-26T14:41:00.171" v="741"/>
          <ac:spMkLst>
            <pc:docMk/>
            <pc:sldMk cId="2247374906" sldId="271"/>
            <ac:spMk id="3" creationId="{00EA5B8A-16D2-4027-5504-0E5743F193EB}"/>
          </ac:spMkLst>
        </pc:spChg>
        <pc:spChg chg="mod">
          <ac:chgData name="Sabine Wede" userId="7354149d-5195-4da7-9d82-840916612e06" providerId="ADAL" clId="{8383390D-635E-4AF6-8070-917328FCBB62}" dt="2023-04-26T14:37:35.290" v="593" actId="20577"/>
          <ac:spMkLst>
            <pc:docMk/>
            <pc:sldMk cId="2247374906" sldId="271"/>
            <ac:spMk id="4" creationId="{00000000-0000-0000-0000-000000000000}"/>
          </ac:spMkLst>
        </pc:spChg>
        <pc:spChg chg="mod">
          <ac:chgData name="Sabine Wede" userId="7354149d-5195-4da7-9d82-840916612e06" providerId="ADAL" clId="{8383390D-635E-4AF6-8070-917328FCBB62}" dt="2023-04-26T14:37:47.690" v="628" actId="20577"/>
          <ac:spMkLst>
            <pc:docMk/>
            <pc:sldMk cId="2247374906" sldId="271"/>
            <ac:spMk id="5" creationId="{00000000-0000-0000-0000-000000000000}"/>
          </ac:spMkLst>
        </pc:spChg>
        <pc:spChg chg="mod">
          <ac:chgData name="Sabine Wede" userId="7354149d-5195-4da7-9d82-840916612e06" providerId="ADAL" clId="{8383390D-635E-4AF6-8070-917328FCBB62}" dt="2023-04-26T05:55:47.105" v="248" actId="20577"/>
          <ac:spMkLst>
            <pc:docMk/>
            <pc:sldMk cId="2247374906" sldId="271"/>
            <ac:spMk id="6" creationId="{00000000-0000-0000-0000-000000000000}"/>
          </ac:spMkLst>
        </pc:spChg>
        <pc:spChg chg="add mod">
          <ac:chgData name="Sabine Wede" userId="7354149d-5195-4da7-9d82-840916612e06" providerId="ADAL" clId="{8383390D-635E-4AF6-8070-917328FCBB62}" dt="2023-04-26T14:41:00.171" v="741"/>
          <ac:spMkLst>
            <pc:docMk/>
            <pc:sldMk cId="2247374906" sldId="271"/>
            <ac:spMk id="7" creationId="{2A90966F-4131-9B22-26DE-2024B5A91541}"/>
          </ac:spMkLst>
        </pc:spChg>
        <pc:spChg chg="add mod">
          <ac:chgData name="Sabine Wede" userId="7354149d-5195-4da7-9d82-840916612e06" providerId="ADAL" clId="{8383390D-635E-4AF6-8070-917328FCBB62}" dt="2023-04-26T14:41:00.171" v="741"/>
          <ac:spMkLst>
            <pc:docMk/>
            <pc:sldMk cId="2247374906" sldId="271"/>
            <ac:spMk id="8" creationId="{FB87AC32-D115-71F1-09E8-F7DFD6C72A50}"/>
          </ac:spMkLst>
        </pc:spChg>
        <pc:spChg chg="mod">
          <ac:chgData name="Sabine Wede" userId="7354149d-5195-4da7-9d82-840916612e06" providerId="ADAL" clId="{8383390D-635E-4AF6-8070-917328FCBB62}" dt="2023-04-26T05:56:08.723" v="252" actId="20577"/>
          <ac:spMkLst>
            <pc:docMk/>
            <pc:sldMk cId="2247374906" sldId="271"/>
            <ac:spMk id="10" creationId="{FC816B1F-930A-854F-F020-D51E7F63E314}"/>
          </ac:spMkLst>
        </pc:spChg>
        <pc:spChg chg="mod">
          <ac:chgData name="Sabine Wede" userId="7354149d-5195-4da7-9d82-840916612e06" providerId="ADAL" clId="{8383390D-635E-4AF6-8070-917328FCBB62}" dt="2023-04-26T05:57:04.473" v="285" actId="20577"/>
          <ac:spMkLst>
            <pc:docMk/>
            <pc:sldMk cId="2247374906" sldId="271"/>
            <ac:spMk id="11" creationId="{29F244DE-9405-C501-71FD-90342C6BA9CC}"/>
          </ac:spMkLst>
        </pc:spChg>
        <pc:spChg chg="mod">
          <ac:chgData name="Sabine Wede" userId="7354149d-5195-4da7-9d82-840916612e06" providerId="ADAL" clId="{8383390D-635E-4AF6-8070-917328FCBB62}" dt="2023-04-26T05:58:05.134" v="321" actId="255"/>
          <ac:spMkLst>
            <pc:docMk/>
            <pc:sldMk cId="2247374906" sldId="271"/>
            <ac:spMk id="12" creationId="{BFF5BFFF-5244-2EA3-85B4-20C56BD002D2}"/>
          </ac:spMkLst>
        </pc:spChg>
        <pc:spChg chg="add mod">
          <ac:chgData name="Sabine Wede" userId="7354149d-5195-4da7-9d82-840916612e06" providerId="ADAL" clId="{8383390D-635E-4AF6-8070-917328FCBB62}" dt="2023-04-26T14:41:07.832" v="743" actId="1076"/>
          <ac:spMkLst>
            <pc:docMk/>
            <pc:sldMk cId="2247374906" sldId="271"/>
            <ac:spMk id="13" creationId="{195499F5-CCCD-A743-6729-719C9492AD78}"/>
          </ac:spMkLst>
        </pc:spChg>
        <pc:spChg chg="add mod">
          <ac:chgData name="Sabine Wede" userId="7354149d-5195-4da7-9d82-840916612e06" providerId="ADAL" clId="{8383390D-635E-4AF6-8070-917328FCBB62}" dt="2023-04-26T14:41:07.832" v="743" actId="1076"/>
          <ac:spMkLst>
            <pc:docMk/>
            <pc:sldMk cId="2247374906" sldId="271"/>
            <ac:spMk id="14" creationId="{28A864F4-D23C-C9CF-F627-C74CD131B6F5}"/>
          </ac:spMkLst>
        </pc:spChg>
        <pc:spChg chg="add mod">
          <ac:chgData name="Sabine Wede" userId="7354149d-5195-4da7-9d82-840916612e06" providerId="ADAL" clId="{8383390D-635E-4AF6-8070-917328FCBB62}" dt="2023-04-26T14:41:07.832" v="743" actId="1076"/>
          <ac:spMkLst>
            <pc:docMk/>
            <pc:sldMk cId="2247374906" sldId="271"/>
            <ac:spMk id="15" creationId="{A3AD35D9-71D9-5C5B-A258-09C9F91C09A5}"/>
          </ac:spMkLst>
        </pc:spChg>
        <pc:spChg chg="add mod">
          <ac:chgData name="Sabine Wede" userId="7354149d-5195-4da7-9d82-840916612e06" providerId="ADAL" clId="{8383390D-635E-4AF6-8070-917328FCBB62}" dt="2023-04-26T14:41:13.484" v="745" actId="1076"/>
          <ac:spMkLst>
            <pc:docMk/>
            <pc:sldMk cId="2247374906" sldId="271"/>
            <ac:spMk id="16" creationId="{027F5142-F808-14F0-5B34-B002443C3F75}"/>
          </ac:spMkLst>
        </pc:spChg>
        <pc:spChg chg="add mod">
          <ac:chgData name="Sabine Wede" userId="7354149d-5195-4da7-9d82-840916612e06" providerId="ADAL" clId="{8383390D-635E-4AF6-8070-917328FCBB62}" dt="2023-04-26T14:41:13.484" v="745" actId="1076"/>
          <ac:spMkLst>
            <pc:docMk/>
            <pc:sldMk cId="2247374906" sldId="271"/>
            <ac:spMk id="17" creationId="{E6A0AE55-C511-1F98-DD82-FC3858D45826}"/>
          </ac:spMkLst>
        </pc:spChg>
        <pc:spChg chg="add mod">
          <ac:chgData name="Sabine Wede" userId="7354149d-5195-4da7-9d82-840916612e06" providerId="ADAL" clId="{8383390D-635E-4AF6-8070-917328FCBB62}" dt="2023-04-26T14:41:13.484" v="745" actId="1076"/>
          <ac:spMkLst>
            <pc:docMk/>
            <pc:sldMk cId="2247374906" sldId="271"/>
            <ac:spMk id="18" creationId="{6D37D6CA-BE76-1FFB-2B58-A0837D71B1D8}"/>
          </ac:spMkLst>
        </pc:spChg>
        <pc:spChg chg="add mod">
          <ac:chgData name="Sabine Wede" userId="7354149d-5195-4da7-9d82-840916612e06" providerId="ADAL" clId="{8383390D-635E-4AF6-8070-917328FCBB62}" dt="2023-04-26T14:41:19.022" v="747" actId="1076"/>
          <ac:spMkLst>
            <pc:docMk/>
            <pc:sldMk cId="2247374906" sldId="271"/>
            <ac:spMk id="19" creationId="{D33F13DD-67E0-8280-85F3-F9BD55524576}"/>
          </ac:spMkLst>
        </pc:spChg>
        <pc:spChg chg="add mod">
          <ac:chgData name="Sabine Wede" userId="7354149d-5195-4da7-9d82-840916612e06" providerId="ADAL" clId="{8383390D-635E-4AF6-8070-917328FCBB62}" dt="2023-04-26T14:41:19.022" v="747" actId="1076"/>
          <ac:spMkLst>
            <pc:docMk/>
            <pc:sldMk cId="2247374906" sldId="271"/>
            <ac:spMk id="20" creationId="{FDC181CA-7265-1D59-A6E4-229B24318DBB}"/>
          </ac:spMkLst>
        </pc:spChg>
        <pc:spChg chg="add mod">
          <ac:chgData name="Sabine Wede" userId="7354149d-5195-4da7-9d82-840916612e06" providerId="ADAL" clId="{8383390D-635E-4AF6-8070-917328FCBB62}" dt="2023-04-26T14:41:19.022" v="747" actId="1076"/>
          <ac:spMkLst>
            <pc:docMk/>
            <pc:sldMk cId="2247374906" sldId="271"/>
            <ac:spMk id="21" creationId="{C2C3FB70-DD96-DF82-9993-25493CC18C2D}"/>
          </ac:spMkLst>
        </pc:spChg>
        <pc:spChg chg="add del mod">
          <ac:chgData name="Sabine Wede" userId="7354149d-5195-4da7-9d82-840916612e06" providerId="ADAL" clId="{8383390D-635E-4AF6-8070-917328FCBB62}" dt="2023-04-26T14:41:25.723" v="751"/>
          <ac:spMkLst>
            <pc:docMk/>
            <pc:sldMk cId="2247374906" sldId="271"/>
            <ac:spMk id="22" creationId="{614D6C2E-75EF-557D-C8C0-7233F8863847}"/>
          </ac:spMkLst>
        </pc:spChg>
        <pc:spChg chg="add del mod">
          <ac:chgData name="Sabine Wede" userId="7354149d-5195-4da7-9d82-840916612e06" providerId="ADAL" clId="{8383390D-635E-4AF6-8070-917328FCBB62}" dt="2023-04-26T14:41:25.723" v="751"/>
          <ac:spMkLst>
            <pc:docMk/>
            <pc:sldMk cId="2247374906" sldId="271"/>
            <ac:spMk id="23" creationId="{00237401-4A3C-B415-2D2C-C411CE5F74CE}"/>
          </ac:spMkLst>
        </pc:spChg>
        <pc:spChg chg="add del mod">
          <ac:chgData name="Sabine Wede" userId="7354149d-5195-4da7-9d82-840916612e06" providerId="ADAL" clId="{8383390D-635E-4AF6-8070-917328FCBB62}" dt="2023-04-26T14:41:25.723" v="751"/>
          <ac:spMkLst>
            <pc:docMk/>
            <pc:sldMk cId="2247374906" sldId="271"/>
            <ac:spMk id="24" creationId="{C15B690B-3071-99BF-FD3A-74DFFE18AF8F}"/>
          </ac:spMkLst>
        </pc:spChg>
        <pc:spChg chg="add mod">
          <ac:chgData name="Sabine Wede" userId="7354149d-5195-4da7-9d82-840916612e06" providerId="ADAL" clId="{8383390D-635E-4AF6-8070-917328FCBB62}" dt="2023-04-26T14:41:35.366" v="753" actId="1076"/>
          <ac:spMkLst>
            <pc:docMk/>
            <pc:sldMk cId="2247374906" sldId="271"/>
            <ac:spMk id="25" creationId="{427C6144-323A-9FC2-A34F-1B981B1ABC20}"/>
          </ac:spMkLst>
        </pc:spChg>
        <pc:spChg chg="add mod">
          <ac:chgData name="Sabine Wede" userId="7354149d-5195-4da7-9d82-840916612e06" providerId="ADAL" clId="{8383390D-635E-4AF6-8070-917328FCBB62}" dt="2023-04-26T14:41:35.366" v="753" actId="1076"/>
          <ac:spMkLst>
            <pc:docMk/>
            <pc:sldMk cId="2247374906" sldId="271"/>
            <ac:spMk id="26" creationId="{6A4DAD95-23F1-0334-9543-25EDE416E95D}"/>
          </ac:spMkLst>
        </pc:spChg>
        <pc:spChg chg="add mod">
          <ac:chgData name="Sabine Wede" userId="7354149d-5195-4da7-9d82-840916612e06" providerId="ADAL" clId="{8383390D-635E-4AF6-8070-917328FCBB62}" dt="2023-04-26T14:41:35.366" v="753" actId="1076"/>
          <ac:spMkLst>
            <pc:docMk/>
            <pc:sldMk cId="2247374906" sldId="271"/>
            <ac:spMk id="27" creationId="{C8516B44-38DB-DB76-3E93-1EAB74977203}"/>
          </ac:spMkLst>
        </pc:spChg>
        <pc:picChg chg="mod">
          <ac:chgData name="Sabine Wede" userId="7354149d-5195-4da7-9d82-840916612e06" providerId="ADAL" clId="{8383390D-635E-4AF6-8070-917328FCBB62}" dt="2023-04-26T14:41:25.137" v="750" actId="1076"/>
          <ac:picMkLst>
            <pc:docMk/>
            <pc:sldMk cId="2247374906" sldId="271"/>
            <ac:picMk id="9" creationId="{DD73C76E-0E10-F594-25E2-DD59230F3DB1}"/>
          </ac:picMkLst>
        </pc:picChg>
      </pc:sldChg>
      <pc:sldChg chg="addSp delSp modSp add mod modNotesTx">
        <pc:chgData name="Sabine Wede" userId="7354149d-5195-4da7-9d82-840916612e06" providerId="ADAL" clId="{8383390D-635E-4AF6-8070-917328FCBB62}" dt="2023-04-26T14:46:02.101" v="796" actId="113"/>
        <pc:sldMkLst>
          <pc:docMk/>
          <pc:sldMk cId="3566123404" sldId="272"/>
        </pc:sldMkLst>
        <pc:spChg chg="mod">
          <ac:chgData name="Sabine Wede" userId="7354149d-5195-4da7-9d82-840916612e06" providerId="ADAL" clId="{8383390D-635E-4AF6-8070-917328FCBB62}" dt="2023-04-26T11:54:20.167" v="502"/>
          <ac:spMkLst>
            <pc:docMk/>
            <pc:sldMk cId="3566123404" sldId="272"/>
            <ac:spMk id="2" creationId="{00000000-0000-0000-0000-000000000000}"/>
          </ac:spMkLst>
        </pc:spChg>
        <pc:spChg chg="mod">
          <ac:chgData name="Sabine Wede" userId="7354149d-5195-4da7-9d82-840916612e06" providerId="ADAL" clId="{8383390D-635E-4AF6-8070-917328FCBB62}" dt="2023-04-26T14:37:29.332" v="585" actId="20577"/>
          <ac:spMkLst>
            <pc:docMk/>
            <pc:sldMk cId="3566123404" sldId="272"/>
            <ac:spMk id="4" creationId="{00000000-0000-0000-0000-000000000000}"/>
          </ac:spMkLst>
        </pc:spChg>
        <pc:spChg chg="mod">
          <ac:chgData name="Sabine Wede" userId="7354149d-5195-4da7-9d82-840916612e06" providerId="ADAL" clId="{8383390D-635E-4AF6-8070-917328FCBB62}" dt="2023-04-26T14:37:24.693" v="577" actId="20577"/>
          <ac:spMkLst>
            <pc:docMk/>
            <pc:sldMk cId="3566123404" sldId="272"/>
            <ac:spMk id="5" creationId="{00000000-0000-0000-0000-000000000000}"/>
          </ac:spMkLst>
        </pc:spChg>
        <pc:spChg chg="del mod">
          <ac:chgData name="Sabine Wede" userId="7354149d-5195-4da7-9d82-840916612e06" providerId="ADAL" clId="{8383390D-635E-4AF6-8070-917328FCBB62}" dt="2023-04-26T11:54:28.027" v="506" actId="478"/>
          <ac:spMkLst>
            <pc:docMk/>
            <pc:sldMk cId="3566123404" sldId="272"/>
            <ac:spMk id="10" creationId="{FC816B1F-930A-854F-F020-D51E7F63E314}"/>
          </ac:spMkLst>
        </pc:spChg>
        <pc:spChg chg="del mod">
          <ac:chgData name="Sabine Wede" userId="7354149d-5195-4da7-9d82-840916612e06" providerId="ADAL" clId="{8383390D-635E-4AF6-8070-917328FCBB62}" dt="2023-04-26T11:54:28.690" v="507" actId="478"/>
          <ac:spMkLst>
            <pc:docMk/>
            <pc:sldMk cId="3566123404" sldId="272"/>
            <ac:spMk id="11" creationId="{29F244DE-9405-C501-71FD-90342C6BA9CC}"/>
          </ac:spMkLst>
        </pc:spChg>
        <pc:spChg chg="del mod">
          <ac:chgData name="Sabine Wede" userId="7354149d-5195-4da7-9d82-840916612e06" providerId="ADAL" clId="{8383390D-635E-4AF6-8070-917328FCBB62}" dt="2023-04-26T11:54:30.584" v="509" actId="478"/>
          <ac:spMkLst>
            <pc:docMk/>
            <pc:sldMk cId="3566123404" sldId="272"/>
            <ac:spMk id="12" creationId="{BFF5BFFF-5244-2EA3-85B4-20C56BD002D2}"/>
          </ac:spMkLst>
        </pc:spChg>
        <pc:graphicFrameChg chg="add mod modGraphic">
          <ac:chgData name="Sabine Wede" userId="7354149d-5195-4da7-9d82-840916612e06" providerId="ADAL" clId="{8383390D-635E-4AF6-8070-917328FCBB62}" dt="2023-04-26T14:46:02.101" v="796" actId="113"/>
          <ac:graphicFrameMkLst>
            <pc:docMk/>
            <pc:sldMk cId="3566123404" sldId="272"/>
            <ac:graphicFrameMk id="3" creationId="{BB5488A5-408D-18E1-DB7A-1293E5108B21}"/>
          </ac:graphicFrameMkLst>
        </pc:graphicFrameChg>
        <pc:picChg chg="del">
          <ac:chgData name="Sabine Wede" userId="7354149d-5195-4da7-9d82-840916612e06" providerId="ADAL" clId="{8383390D-635E-4AF6-8070-917328FCBB62}" dt="2023-04-26T11:54:25.377" v="503" actId="478"/>
          <ac:picMkLst>
            <pc:docMk/>
            <pc:sldMk cId="3566123404" sldId="272"/>
            <ac:picMk id="9" creationId="{DD73C76E-0E10-F594-25E2-DD59230F3DB1}"/>
          </ac:picMkLst>
        </pc:picChg>
      </pc:sldChg>
      <pc:sldChg chg="addSp delSp modSp add del mod modNotesTx">
        <pc:chgData name="Sabine Wede" userId="7354149d-5195-4da7-9d82-840916612e06" providerId="ADAL" clId="{8383390D-635E-4AF6-8070-917328FCBB62}" dt="2023-04-26T12:02:15.694" v="536" actId="2696"/>
        <pc:sldMkLst>
          <pc:docMk/>
          <pc:sldMk cId="336846307" sldId="273"/>
        </pc:sldMkLst>
        <pc:spChg chg="del">
          <ac:chgData name="Sabine Wede" userId="7354149d-5195-4da7-9d82-840916612e06" providerId="ADAL" clId="{8383390D-635E-4AF6-8070-917328FCBB62}" dt="2023-04-26T11:59:48.247" v="518" actId="478"/>
          <ac:spMkLst>
            <pc:docMk/>
            <pc:sldMk cId="336846307" sldId="273"/>
            <ac:spMk id="2" creationId="{00000000-0000-0000-0000-000000000000}"/>
          </ac:spMkLst>
        </pc:spChg>
        <pc:spChg chg="del">
          <ac:chgData name="Sabine Wede" userId="7354149d-5195-4da7-9d82-840916612e06" providerId="ADAL" clId="{8383390D-635E-4AF6-8070-917328FCBB62}" dt="2023-04-26T12:01:36.839" v="525" actId="478"/>
          <ac:spMkLst>
            <pc:docMk/>
            <pc:sldMk cId="336846307" sldId="273"/>
            <ac:spMk id="4" creationId="{00000000-0000-0000-0000-000000000000}"/>
          </ac:spMkLst>
        </pc:spChg>
        <pc:spChg chg="del">
          <ac:chgData name="Sabine Wede" userId="7354149d-5195-4da7-9d82-840916612e06" providerId="ADAL" clId="{8383390D-635E-4AF6-8070-917328FCBB62}" dt="2023-04-26T12:01:40.205" v="527" actId="478"/>
          <ac:spMkLst>
            <pc:docMk/>
            <pc:sldMk cId="336846307" sldId="273"/>
            <ac:spMk id="5" creationId="{00000000-0000-0000-0000-000000000000}"/>
          </ac:spMkLst>
        </pc:spChg>
        <pc:spChg chg="mod">
          <ac:chgData name="Sabine Wede" userId="7354149d-5195-4da7-9d82-840916612e06" providerId="ADAL" clId="{8383390D-635E-4AF6-8070-917328FCBB62}" dt="2023-04-26T12:01:46.473" v="529" actId="20577"/>
          <ac:spMkLst>
            <pc:docMk/>
            <pc:sldMk cId="336846307" sldId="273"/>
            <ac:spMk id="6" creationId="{00000000-0000-0000-0000-000000000000}"/>
          </ac:spMkLst>
        </pc:spChg>
        <pc:spChg chg="add del mod">
          <ac:chgData name="Sabine Wede" userId="7354149d-5195-4da7-9d82-840916612e06" providerId="ADAL" clId="{8383390D-635E-4AF6-8070-917328FCBB62}" dt="2023-04-26T11:59:50.095" v="519" actId="478"/>
          <ac:spMkLst>
            <pc:docMk/>
            <pc:sldMk cId="336846307" sldId="273"/>
            <ac:spMk id="8" creationId="{804EEE5F-948B-2B23-2C93-B23C178BB3A0}"/>
          </ac:spMkLst>
        </pc:spChg>
        <pc:spChg chg="add mod">
          <ac:chgData name="Sabine Wede" userId="7354149d-5195-4da7-9d82-840916612e06" providerId="ADAL" clId="{8383390D-635E-4AF6-8070-917328FCBB62}" dt="2023-04-26T12:01:32.487" v="524" actId="207"/>
          <ac:spMkLst>
            <pc:docMk/>
            <pc:sldMk cId="336846307" sldId="273"/>
            <ac:spMk id="10" creationId="{0FD64E15-C304-49CA-F54A-1430F077E498}"/>
          </ac:spMkLst>
        </pc:spChg>
        <pc:spChg chg="add del mod">
          <ac:chgData name="Sabine Wede" userId="7354149d-5195-4da7-9d82-840916612e06" providerId="ADAL" clId="{8383390D-635E-4AF6-8070-917328FCBB62}" dt="2023-04-26T12:01:38.284" v="526" actId="478"/>
          <ac:spMkLst>
            <pc:docMk/>
            <pc:sldMk cId="336846307" sldId="273"/>
            <ac:spMk id="12" creationId="{857AD2A3-9057-540D-0A73-29C9D23E4550}"/>
          </ac:spMkLst>
        </pc:spChg>
        <pc:spChg chg="add del mod">
          <ac:chgData name="Sabine Wede" userId="7354149d-5195-4da7-9d82-840916612e06" providerId="ADAL" clId="{8383390D-635E-4AF6-8070-917328FCBB62}" dt="2023-04-26T12:01:43.409" v="528" actId="478"/>
          <ac:spMkLst>
            <pc:docMk/>
            <pc:sldMk cId="336846307" sldId="273"/>
            <ac:spMk id="14" creationId="{AC16DF6F-EB6C-7296-A427-F8D2E57D335A}"/>
          </ac:spMkLst>
        </pc:spChg>
        <pc:graphicFrameChg chg="del">
          <ac:chgData name="Sabine Wede" userId="7354149d-5195-4da7-9d82-840916612e06" providerId="ADAL" clId="{8383390D-635E-4AF6-8070-917328FCBB62}" dt="2023-04-26T11:59:44.978" v="517" actId="478"/>
          <ac:graphicFrameMkLst>
            <pc:docMk/>
            <pc:sldMk cId="336846307" sldId="273"/>
            <ac:graphicFrameMk id="3" creationId="{BB5488A5-408D-18E1-DB7A-1293E5108B21}"/>
          </ac:graphicFrameMkLst>
        </pc:graphicFrameChg>
      </pc:sldChg>
    </pc:docChg>
  </pc:docChgLst>
  <pc:docChgLst>
    <pc:chgData name="Janina Lahn" userId="dddba684-6069-499f-b155-503680b56327" providerId="ADAL" clId="{50830E87-A24C-4939-A1A5-B58DF68AD506}"/>
    <pc:docChg chg="modSld modMainMaster">
      <pc:chgData name="Janina Lahn" userId="dddba684-6069-499f-b155-503680b56327" providerId="ADAL" clId="{50830E87-A24C-4939-A1A5-B58DF68AD506}" dt="2022-08-22T10:20:00.439" v="6" actId="20578"/>
      <pc:docMkLst>
        <pc:docMk/>
      </pc:docMkLst>
      <pc:sldMasterChg chg="modSldLayout sldLayoutOrd">
        <pc:chgData name="Janina Lahn" userId="dddba684-6069-499f-b155-503680b56327" providerId="ADAL" clId="{50830E87-A24C-4939-A1A5-B58DF68AD506}" dt="2022-08-22T10:20:00.439" v="6" actId="20578"/>
        <pc:sldMasterMkLst>
          <pc:docMk/>
          <pc:sldMasterMk cId="4014314298" sldId="2147483972"/>
        </pc:sldMasterMkLst>
        <pc:sldLayoutChg chg="modSp mod ord">
          <pc:chgData name="Janina Lahn" userId="dddba684-6069-499f-b155-503680b56327" providerId="ADAL" clId="{50830E87-A24C-4939-A1A5-B58DF68AD506}" dt="2022-08-22T10:20:00.439" v="6" actId="20578"/>
          <pc:sldLayoutMkLst>
            <pc:docMk/>
            <pc:sldMasterMk cId="4014314298" sldId="2147483972"/>
            <pc:sldLayoutMk cId="2419337482" sldId="2147483985"/>
          </pc:sldLayoutMkLst>
          <pc:spChg chg="mod">
            <ac:chgData name="Janina Lahn" userId="dddba684-6069-499f-b155-503680b56327" providerId="ADAL" clId="{50830E87-A24C-4939-A1A5-B58DF68AD506}" dt="2022-08-22T10:19:56.291" v="4" actId="20578"/>
            <ac:spMkLst>
              <pc:docMk/>
              <pc:sldMasterMk cId="4014314298" sldId="2147483972"/>
              <pc:sldLayoutMk cId="2419337482" sldId="2147483985"/>
              <ac:spMk id="5" creationId="{00000000-0000-0000-0000-000000000000}"/>
            </ac:spMkLst>
          </pc:spChg>
          <pc:spChg chg="mod">
            <ac:chgData name="Janina Lahn" userId="dddba684-6069-499f-b155-503680b56327" providerId="ADAL" clId="{50830E87-A24C-4939-A1A5-B58DF68AD506}" dt="2022-08-22T10:19:56.291" v="4" actId="20578"/>
            <ac:spMkLst>
              <pc:docMk/>
              <pc:sldMasterMk cId="4014314298" sldId="2147483972"/>
              <pc:sldLayoutMk cId="2419337482" sldId="2147483985"/>
              <ac:spMk id="6" creationId="{00000000-0000-0000-0000-000000000000}"/>
            </ac:spMkLst>
          </pc:spChg>
          <pc:spChg chg="mod">
            <ac:chgData name="Janina Lahn" userId="dddba684-6069-499f-b155-503680b56327" providerId="ADAL" clId="{50830E87-A24C-4939-A1A5-B58DF68AD506}" dt="2022-08-22T10:19:56.291" v="4" actId="20578"/>
            <ac:spMkLst>
              <pc:docMk/>
              <pc:sldMasterMk cId="4014314298" sldId="2147483972"/>
              <pc:sldLayoutMk cId="2419337482" sldId="2147483985"/>
              <ac:spMk id="7" creationId="{00000000-0000-0000-0000-000000000000}"/>
            </ac:spMkLst>
          </pc:spChg>
        </pc:sldLayoutChg>
      </pc:sldMasterChg>
      <pc:sldMasterChg chg="addSldLayout modSldLayout sldLayoutOrd">
        <pc:chgData name="Janina Lahn" userId="dddba684-6069-499f-b155-503680b56327" providerId="ADAL" clId="{50830E87-A24C-4939-A1A5-B58DF68AD506}" dt="2022-08-22T10:19:49.845" v="1" actId="20578"/>
        <pc:sldMasterMkLst>
          <pc:docMk/>
          <pc:sldMasterMk cId="790822797" sldId="2147483984"/>
        </pc:sldMasterMkLst>
        <pc:sldLayoutChg chg="add mod replId modTransition">
          <pc:chgData name="Janina Lahn" userId="dddba684-6069-499f-b155-503680b56327" providerId="ADAL" clId="{50830E87-A24C-4939-A1A5-B58DF68AD506}" dt="2022-08-22T10:19:46.761" v="0" actId="2890"/>
          <pc:sldLayoutMkLst>
            <pc:docMk/>
            <pc:sldMasterMk cId="790822797" sldId="2147483984"/>
            <pc:sldLayoutMk cId="1637231531" sldId="2147483996"/>
          </pc:sldLayoutMkLst>
        </pc:sldLayoutChg>
      </pc:sldMasterChg>
      <pc:sldMasterChg chg="modSldLayout sldLayoutOrd">
        <pc:chgData name="Janina Lahn" userId="dddba684-6069-499f-b155-503680b56327" providerId="ADAL" clId="{50830E87-A24C-4939-A1A5-B58DF68AD506}" dt="2022-08-22T10:19:56.291" v="4" actId="20578"/>
        <pc:sldMasterMkLst>
          <pc:docMk/>
          <pc:sldMasterMk cId="2477207626" sldId="2147483988"/>
        </pc:sldMasterMkLst>
        <pc:sldLayoutChg chg="modSp mod ord">
          <pc:chgData name="Janina Lahn" userId="dddba684-6069-499f-b155-503680b56327" providerId="ADAL" clId="{50830E87-A24C-4939-A1A5-B58DF68AD506}" dt="2022-08-22T10:19:54.159" v="3" actId="20578"/>
          <pc:sldLayoutMkLst>
            <pc:docMk/>
            <pc:sldMasterMk cId="4014314298" sldId="2147483972"/>
            <pc:sldLayoutMk cId="2419337482" sldId="2147483985"/>
          </pc:sldLayoutMkLst>
          <pc:spChg chg="mod">
            <ac:chgData name="Janina Lahn" userId="dddba684-6069-499f-b155-503680b56327" providerId="ADAL" clId="{50830E87-A24C-4939-A1A5-B58DF68AD506}" dt="2022-08-22T10:19:49.845" v="1" actId="20578"/>
            <ac:spMkLst>
              <pc:docMk/>
              <pc:sldMasterMk cId="4014314298" sldId="2147483972"/>
              <pc:sldLayoutMk cId="2419337482" sldId="2147483985"/>
              <ac:spMk id="5" creationId="{00000000-0000-0000-0000-000000000000}"/>
            </ac:spMkLst>
          </pc:spChg>
          <pc:spChg chg="mod">
            <ac:chgData name="Janina Lahn" userId="dddba684-6069-499f-b155-503680b56327" providerId="ADAL" clId="{50830E87-A24C-4939-A1A5-B58DF68AD506}" dt="2022-08-22T10:19:49.845" v="1" actId="20578"/>
            <ac:spMkLst>
              <pc:docMk/>
              <pc:sldMasterMk cId="4014314298" sldId="2147483972"/>
              <pc:sldLayoutMk cId="2419337482" sldId="2147483985"/>
              <ac:spMk id="6" creationId="{00000000-0000-0000-0000-000000000000}"/>
            </ac:spMkLst>
          </pc:spChg>
          <pc:spChg chg="mod">
            <ac:chgData name="Janina Lahn" userId="dddba684-6069-499f-b155-503680b56327" providerId="ADAL" clId="{50830E87-A24C-4939-A1A5-B58DF68AD506}" dt="2022-08-22T10:19:49.845" v="1" actId="20578"/>
            <ac:spMkLst>
              <pc:docMk/>
              <pc:sldMasterMk cId="4014314298" sldId="2147483972"/>
              <pc:sldLayoutMk cId="2419337482" sldId="2147483985"/>
              <ac:spMk id="7"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2E44AF-B782-9C4E-8D9C-6043F7129F6F}" type="datetimeFigureOut">
              <a:rPr lang="de-DE" smtClean="0"/>
              <a:pPr/>
              <a:t>26.04.2023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37EC62-6AA6-264D-885D-6C6F76ACC88E}" type="slidenum">
              <a:rPr lang="de-DE" smtClean="0"/>
              <a:pPr/>
              <a:t>‹Nr.›</a:t>
            </a:fld>
            <a:endParaRPr lang="de-DE"/>
          </a:p>
        </p:txBody>
      </p:sp>
    </p:spTree>
    <p:extLst>
      <p:ext uri="{BB962C8B-B14F-4D97-AF65-F5344CB8AC3E}">
        <p14:creationId xmlns:p14="http://schemas.microsoft.com/office/powerpoint/2010/main" val="3525059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Schön, dass Sie da sind. Wir freuen uns sehr, dass wir heute in so einer großen und gemischten Runde zusammen sind und vor allem, dass Sie sich die Zeit für den Austausch mit ganz verschiedenen regionalen Akteuren und Partnern genommen haben. </a:t>
            </a:r>
          </a:p>
          <a:p>
            <a:r>
              <a:rPr lang="de-DE" dirty="0"/>
              <a:t>Das Ziel der heutigen Veranstaltung ist die gemeinsame Erarbeitung eines netzwerkinternen Leistungskatalogs mit dem folgenden Ziel: </a:t>
            </a:r>
          </a:p>
          <a:p>
            <a:endParaRPr lang="de-DE" dirty="0"/>
          </a:p>
          <a:p>
            <a:r>
              <a:rPr lang="de-DE" dirty="0"/>
              <a:t>	Der Leistungskatalog unterstützt die Netzwerkpartner in Ihrer Lotsenfunktion im Gesundheitsnetzwerk </a:t>
            </a:r>
          </a:p>
          <a:p>
            <a:r>
              <a:rPr lang="de-DE" dirty="0"/>
              <a:t>	Die Unternehmensschaubilder visualisieren kurz und prägnant die relevanten Beratungsleistungen und Unterstützungsangebote der Netzwerkpartner </a:t>
            </a:r>
          </a:p>
          <a:p>
            <a:r>
              <a:rPr lang="de-DE" dirty="0"/>
              <a:t>	Die ganzheitliche Unternehmensberatung wird anhand des Leistungskatalogs erleichtert </a:t>
            </a:r>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1</a:t>
            </a:fld>
            <a:endParaRPr lang="de-DE"/>
          </a:p>
        </p:txBody>
      </p:sp>
    </p:spTree>
    <p:extLst>
      <p:ext uri="{BB962C8B-B14F-4D97-AF65-F5344CB8AC3E}">
        <p14:creationId xmlns:p14="http://schemas.microsoft.com/office/powerpoint/2010/main" val="3263761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Anbei ein Schaubild, das in Zusammenarbeit zwischen dem BGF-Institut und der BGW entstanden ist, um die trägerübergreifende Zusammenarbeit zu fördern. Im persönlichen Austausch wurde über die verschiedenen Beratungsleistungen und Angebote im Pflegekontext aufgeklärt. Um die </a:t>
            </a:r>
            <a:r>
              <a:rPr lang="de-DE" sz="1200" b="1" kern="1200" dirty="0">
                <a:solidFill>
                  <a:schemeClr val="tx1"/>
                </a:solidFill>
                <a:effectLst/>
                <a:latin typeface="+mn-lt"/>
                <a:ea typeface="+mn-ea"/>
                <a:cs typeface="+mn-cs"/>
              </a:rPr>
              <a:t>Beratungsleistungen strukturiert abbilden zu können, wurde der für die Praxis sinnvolle BGM-Kreislauf herangezogen</a:t>
            </a:r>
            <a:r>
              <a:rPr lang="de-DE" sz="1200" kern="1200" dirty="0">
                <a:solidFill>
                  <a:schemeClr val="tx1"/>
                </a:solidFill>
                <a:effectLst/>
                <a:latin typeface="+mn-lt"/>
                <a:ea typeface="+mn-ea"/>
                <a:cs typeface="+mn-cs"/>
              </a:rPr>
              <a:t>. Der Beratungskreislauf umfasst die folgenden sechs Phasen: Initiierung, Strukturierung, Analyse, Maßnahmenplanung, Maßnahmen-umsetzung und Evaluation. Die beratungsrelevanten Themen sind </a:t>
            </a:r>
            <a:r>
              <a:rPr lang="de-DE" sz="1200" b="1" kern="1200" dirty="0">
                <a:solidFill>
                  <a:schemeClr val="tx1"/>
                </a:solidFill>
                <a:effectLst/>
                <a:latin typeface="+mn-lt"/>
                <a:ea typeface="+mn-ea"/>
                <a:cs typeface="+mn-cs"/>
              </a:rPr>
              <a:t>kurz und prägnant </a:t>
            </a:r>
            <a:r>
              <a:rPr lang="de-DE" sz="1200" kern="1200" dirty="0">
                <a:solidFill>
                  <a:schemeClr val="tx1"/>
                </a:solidFill>
                <a:effectLst/>
                <a:latin typeface="+mn-lt"/>
                <a:ea typeface="+mn-ea"/>
                <a:cs typeface="+mn-cs"/>
              </a:rPr>
              <a:t>formuliert und werden den entsprechenden Phasen im Beratungsprozess zugeordnet. Außerdem geben die Formulierungen in Zusammenhang mit dem hinterlegten </a:t>
            </a:r>
            <a:r>
              <a:rPr lang="de-DE" sz="1200" b="1" kern="1200" dirty="0">
                <a:solidFill>
                  <a:schemeClr val="tx1"/>
                </a:solidFill>
                <a:effectLst/>
                <a:latin typeface="+mn-lt"/>
                <a:ea typeface="+mn-ea"/>
                <a:cs typeface="+mn-cs"/>
              </a:rPr>
              <a:t>Link auf die Website </a:t>
            </a:r>
            <a:r>
              <a:rPr lang="de-DE" sz="1200" kern="1200" dirty="0">
                <a:solidFill>
                  <a:schemeClr val="tx1"/>
                </a:solidFill>
                <a:effectLst/>
                <a:latin typeface="+mn-lt"/>
                <a:ea typeface="+mn-ea"/>
                <a:cs typeface="+mn-cs"/>
              </a:rPr>
              <a:t>weiterführende Informationen zu den Angeboten und Beratungsleistungen. Das Schaubild soll einen Nutzen für den Beratungsalltag stiften, indem es herangezogen werden kann, sobald die Bedarfe der Betriebe über die eigenen persönlichen Beratungsleistungen bzw. den eigenen Beratungshorizont hinausgehen. Zusätzlich kann das Schaubild Betriebe über das Potenzial der Region aufklären. </a:t>
            </a:r>
            <a:r>
              <a:rPr lang="de-DE" sz="1200" b="1" kern="1200" dirty="0">
                <a:solidFill>
                  <a:schemeClr val="tx1"/>
                </a:solidFill>
                <a:effectLst/>
                <a:latin typeface="+mn-lt"/>
                <a:ea typeface="+mn-ea"/>
                <a:cs typeface="+mn-cs"/>
              </a:rPr>
              <a:t>Das Schaubild visualisiert Zuständigkeitsbereiche und bildet thematische Schnittstellen im Beratungsprozess ab.  </a:t>
            </a:r>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2</a:t>
            </a:fld>
            <a:endParaRPr lang="de-DE"/>
          </a:p>
        </p:txBody>
      </p:sp>
    </p:spTree>
    <p:extLst>
      <p:ext uri="{BB962C8B-B14F-4D97-AF65-F5344CB8AC3E}">
        <p14:creationId xmlns:p14="http://schemas.microsoft.com/office/powerpoint/2010/main" val="776039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dirty="0"/>
              <a:t>Anbei noch einmal eine Zusammenfassung der wichtigsten Beratungsleistungen der BGW im Pflegekontext. </a:t>
            </a:r>
          </a:p>
          <a:p>
            <a:endParaRPr lang="de-DE" dirty="0"/>
          </a:p>
        </p:txBody>
      </p:sp>
      <p:sp>
        <p:nvSpPr>
          <p:cNvPr id="4" name="Foliennummernplatzhalter 3"/>
          <p:cNvSpPr>
            <a:spLocks noGrp="1"/>
          </p:cNvSpPr>
          <p:nvPr>
            <p:ph type="sldNum" sz="quarter" idx="5"/>
          </p:nvPr>
        </p:nvSpPr>
        <p:spPr/>
        <p:txBody>
          <a:bodyPr/>
          <a:lstStyle/>
          <a:p>
            <a:fld id="{9B37EC62-6AA6-264D-885D-6C6F76ACC88E}" type="slidenum">
              <a:rPr lang="de-DE" smtClean="0"/>
              <a:pPr/>
              <a:t>3</a:t>
            </a:fld>
            <a:endParaRPr lang="de-DE"/>
          </a:p>
        </p:txBody>
      </p:sp>
    </p:spTree>
    <p:extLst>
      <p:ext uri="{BB962C8B-B14F-4D97-AF65-F5344CB8AC3E}">
        <p14:creationId xmlns:p14="http://schemas.microsoft.com/office/powerpoint/2010/main" val="1588908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Mit dem Ziel, die Beratungsleistungen aller Netzwerkpartner noch besser kennenzulernen, wird eine Art Nachschlagewerk in oben dargebotener Schaubildform erstellt. Jeder Netzwerkpartner ist dazu angehalten, das Schaubild für seine eigenen Beratungsleistungen zeitnah auszufüllen und dem Netzwerk zur Verfügung zu stellen. </a:t>
            </a:r>
          </a:p>
        </p:txBody>
      </p:sp>
      <p:sp>
        <p:nvSpPr>
          <p:cNvPr id="4" name="Foliennummernplatzhalter 3"/>
          <p:cNvSpPr>
            <a:spLocks noGrp="1"/>
          </p:cNvSpPr>
          <p:nvPr>
            <p:ph type="sldNum" sz="quarter" idx="5"/>
          </p:nvPr>
        </p:nvSpPr>
        <p:spPr/>
        <p:txBody>
          <a:bodyPr/>
          <a:lstStyle/>
          <a:p>
            <a:fld id="{9B37EC62-6AA6-264D-885D-6C6F76ACC88E}" type="slidenum">
              <a:rPr lang="de-DE" smtClean="0"/>
              <a:pPr/>
              <a:t>4</a:t>
            </a:fld>
            <a:endParaRPr lang="de-DE"/>
          </a:p>
        </p:txBody>
      </p:sp>
    </p:spTree>
    <p:extLst>
      <p:ext uri="{BB962C8B-B14F-4D97-AF65-F5344CB8AC3E}">
        <p14:creationId xmlns:p14="http://schemas.microsoft.com/office/powerpoint/2010/main" val="3100511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Mit dem Ziel, die Beratungsleistungen aller Netzwerkpartner noch besser kennenzulernen, wird eine Art Nachschlagewerk in oben dargebotener Schaubildform erstellt. Jeder Netzwerkpartner ist dazu angehalten, das Schaubild für seine eigenen Beratungsleistungen zeitnah auszufüllen und dem Netzwerk zur Verfügung zu stellen. </a:t>
            </a:r>
          </a:p>
        </p:txBody>
      </p:sp>
      <p:sp>
        <p:nvSpPr>
          <p:cNvPr id="4" name="Foliennummernplatzhalter 3"/>
          <p:cNvSpPr>
            <a:spLocks noGrp="1"/>
          </p:cNvSpPr>
          <p:nvPr>
            <p:ph type="sldNum" sz="quarter" idx="5"/>
          </p:nvPr>
        </p:nvSpPr>
        <p:spPr/>
        <p:txBody>
          <a:bodyPr/>
          <a:lstStyle/>
          <a:p>
            <a:fld id="{9B37EC62-6AA6-264D-885D-6C6F76ACC88E}" type="slidenum">
              <a:rPr lang="de-DE" smtClean="0"/>
              <a:pPr/>
              <a:t>5</a:t>
            </a:fld>
            <a:endParaRPr lang="de-DE"/>
          </a:p>
        </p:txBody>
      </p:sp>
    </p:spTree>
    <p:extLst>
      <p:ext uri="{BB962C8B-B14F-4D97-AF65-F5344CB8AC3E}">
        <p14:creationId xmlns:p14="http://schemas.microsoft.com/office/powerpoint/2010/main" val="2051477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Bei dem Schaubild auf der vorherigen Folie handelt es sich um einen zyklusartigen Prozess. </a:t>
            </a:r>
          </a:p>
          <a:p>
            <a:r>
              <a:rPr lang="de-DE" dirty="0"/>
              <a:t>Da es sich allerdings um ein idealisiertes Modell handelt, muss </a:t>
            </a:r>
            <a:r>
              <a:rPr lang="de-DE" b="1" dirty="0"/>
              <a:t>nicht zwingend ein stringenter Ablauf der Angebote und Beratungsleistungen</a:t>
            </a:r>
            <a:r>
              <a:rPr lang="de-DE" dirty="0"/>
              <a:t> erfolgen. Im Falle der </a:t>
            </a:r>
            <a:r>
              <a:rPr lang="de-DE" dirty="0" err="1"/>
              <a:t>WiFö</a:t>
            </a:r>
            <a:r>
              <a:rPr lang="de-DE" dirty="0"/>
              <a:t> handelt es sich beispielsweise vor allem um </a:t>
            </a:r>
            <a:r>
              <a:rPr lang="de-DE" b="1" dirty="0"/>
              <a:t>Angebote und Leistungen, die unabhängig voneinander angeboten und umgesetzt werden. </a:t>
            </a:r>
          </a:p>
          <a:p>
            <a:r>
              <a:rPr lang="de-DE" dirty="0"/>
              <a:t>Daher erfolgte lediglich eine Zuordnung zu den einzelnen Phasen in Tabellenform. </a:t>
            </a:r>
          </a:p>
          <a:p>
            <a:r>
              <a:rPr lang="de-DE" dirty="0"/>
              <a:t>Die Verlinkungen zu den entsprechenden Webseiten erfolgen zu den Angeboten, zu entsprechenden Ansprechpartnern/Mailadressen oder zu entsprechenden Projekten. </a:t>
            </a:r>
          </a:p>
          <a:p>
            <a:endParaRPr lang="de-DE" dirty="0"/>
          </a:p>
          <a:p>
            <a:r>
              <a:rPr lang="de-DE" dirty="0"/>
              <a:t>Alle Netzwerkpartner, denen diese Form der Darstellungsweise eher zusagt, können gerne die Tabelle als Schaubildvorlage nutzen. </a:t>
            </a:r>
          </a:p>
          <a:p>
            <a:r>
              <a:rPr lang="de-DE" dirty="0"/>
              <a:t>Am Ende entsteht ein allumfänglicher netzwerkinternen Leistungskatalog in Tabellenform, der als Nachschlagewerk genutzt werden kann. </a:t>
            </a:r>
          </a:p>
        </p:txBody>
      </p:sp>
      <p:sp>
        <p:nvSpPr>
          <p:cNvPr id="4" name="Foliennummernplatzhalter 3"/>
          <p:cNvSpPr>
            <a:spLocks noGrp="1"/>
          </p:cNvSpPr>
          <p:nvPr>
            <p:ph type="sldNum" sz="quarter" idx="5"/>
          </p:nvPr>
        </p:nvSpPr>
        <p:spPr/>
        <p:txBody>
          <a:bodyPr/>
          <a:lstStyle/>
          <a:p>
            <a:fld id="{9B37EC62-6AA6-264D-885D-6C6F76ACC88E}" type="slidenum">
              <a:rPr lang="de-DE" smtClean="0"/>
              <a:pPr/>
              <a:t>6</a:t>
            </a:fld>
            <a:endParaRPr lang="de-DE"/>
          </a:p>
        </p:txBody>
      </p:sp>
    </p:spTree>
    <p:extLst>
      <p:ext uri="{BB962C8B-B14F-4D97-AF65-F5344CB8AC3E}">
        <p14:creationId xmlns:p14="http://schemas.microsoft.com/office/powerpoint/2010/main" val="24892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6" name="Subtitle 2"/>
          <p:cNvSpPr>
            <a:spLocks noGrp="1"/>
          </p:cNvSpPr>
          <p:nvPr>
            <p:ph type="subTitle" idx="1"/>
          </p:nvPr>
        </p:nvSpPr>
        <p:spPr>
          <a:xfrm>
            <a:off x="685799" y="2709163"/>
            <a:ext cx="8000999" cy="796981"/>
          </a:xfrm>
          <a:prstGeom prst="rect">
            <a:avLst/>
          </a:prstGeom>
        </p:spPr>
        <p:txBody>
          <a:bodyPr>
            <a:normAutofit/>
          </a:bodyPr>
          <a:lstStyle>
            <a:lvl1pPr marL="0" indent="0" algn="l">
              <a:buNone/>
              <a:defRPr sz="1600">
                <a:solidFill>
                  <a:srgbClr val="103A7F"/>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Master-Untertitelformat bearbeiten</a:t>
            </a:r>
            <a:endParaRPr lang="en-US" dirty="0"/>
          </a:p>
        </p:txBody>
      </p:sp>
      <p:sp>
        <p:nvSpPr>
          <p:cNvPr id="7" name="Textplatzhalter 19"/>
          <p:cNvSpPr>
            <a:spLocks noGrp="1"/>
          </p:cNvSpPr>
          <p:nvPr>
            <p:ph type="body" sz="quarter" idx="10" hasCustomPrompt="1"/>
          </p:nvPr>
        </p:nvSpPr>
        <p:spPr>
          <a:xfrm>
            <a:off x="689442" y="1251414"/>
            <a:ext cx="4846637" cy="278048"/>
          </a:xfrm>
          <a:prstGeom prst="rect">
            <a:avLst/>
          </a:prstGeom>
        </p:spPr>
        <p:txBody>
          <a:bodyPr vert="horz"/>
          <a:lstStyle>
            <a:lvl1pPr marL="0" indent="0">
              <a:buNone/>
              <a:defRPr sz="1100">
                <a:solidFill>
                  <a:srgbClr val="103A7F"/>
                </a:solidFill>
                <a:latin typeface="+mn-lt"/>
              </a:defRPr>
            </a:lvl1pPr>
          </a:lstStyle>
          <a:p>
            <a:pPr lvl="0"/>
            <a:r>
              <a:rPr lang="de-DE" dirty="0"/>
              <a:t>Datum einfügen</a:t>
            </a:r>
          </a:p>
        </p:txBody>
      </p:sp>
      <p:sp>
        <p:nvSpPr>
          <p:cNvPr id="5" name="Title 1"/>
          <p:cNvSpPr>
            <a:spLocks noGrp="1"/>
          </p:cNvSpPr>
          <p:nvPr>
            <p:ph type="ctrTitle"/>
          </p:nvPr>
        </p:nvSpPr>
        <p:spPr>
          <a:xfrm>
            <a:off x="0" y="1502633"/>
            <a:ext cx="9144000" cy="1198529"/>
          </a:xfrm>
          <a:prstGeom prst="rect">
            <a:avLst/>
          </a:prstGeom>
          <a:solidFill>
            <a:srgbClr val="103A7F"/>
          </a:solidFill>
          <a:ln>
            <a:noFill/>
          </a:ln>
        </p:spPr>
        <p:txBody>
          <a:bodyPr anchor="ctr">
            <a:noAutofit/>
          </a:bodyPr>
          <a:lstStyle>
            <a:lvl1pPr marL="684000">
              <a:defRPr sz="3200" b="0" cap="all" baseline="0">
                <a:ln>
                  <a:noFill/>
                </a:ln>
                <a:solidFill>
                  <a:schemeClr val="bg2"/>
                </a:solidFill>
                <a:latin typeface="+mn-lt"/>
                <a:cs typeface="Frutiger 57 Condensed"/>
              </a:defRPr>
            </a:lvl1pPr>
          </a:lstStyle>
          <a:p>
            <a:r>
              <a:rPr lang="de-DE" dirty="0"/>
              <a:t>Mastertitelformat bearbeiten</a:t>
            </a:r>
            <a:endParaRPr lang="en-US" dirty="0"/>
          </a:p>
        </p:txBody>
      </p:sp>
    </p:spTree>
    <p:extLst>
      <p:ext uri="{BB962C8B-B14F-4D97-AF65-F5344CB8AC3E}">
        <p14:creationId xmlns:p14="http://schemas.microsoft.com/office/powerpoint/2010/main" val="241933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n-lt"/>
              </a:defRPr>
            </a:lvl1pPr>
          </a:lstStyle>
          <a:p>
            <a:r>
              <a:rPr lang="de-DE" dirty="0"/>
              <a:t>MASTERTITELFORMAT BEARBEITEN</a:t>
            </a:r>
            <a:endParaRPr lang="en-US" dirty="0"/>
          </a:p>
        </p:txBody>
      </p:sp>
      <p:sp>
        <p:nvSpPr>
          <p:cNvPr id="3" name="Content Placeholder 2"/>
          <p:cNvSpPr>
            <a:spLocks noGrp="1"/>
          </p:cNvSpPr>
          <p:nvPr>
            <p:ph sz="half" idx="1"/>
          </p:nvPr>
        </p:nvSpPr>
        <p:spPr>
          <a:xfrm>
            <a:off x="457200" y="1673352"/>
            <a:ext cx="4038600" cy="4390846"/>
          </a:xfrm>
        </p:spPr>
        <p:txBody>
          <a:bodyPr>
            <a:normAutofit/>
          </a:bodyPr>
          <a:lstStyle>
            <a:lvl1pPr>
              <a:defRPr sz="1800"/>
            </a:lvl1pPr>
            <a:lvl2pPr>
              <a:defRPr sz="1600"/>
            </a:lvl2pPr>
            <a:lvl3pPr>
              <a:defRPr sz="1400"/>
            </a:lvl3pPr>
            <a:lvl4pPr>
              <a:defRPr sz="1200"/>
            </a:lvl4pPr>
            <a:lvl5pPr>
              <a:defRPr sz="1100"/>
            </a:lvl5pPr>
            <a:lvl6pPr>
              <a:defRPr sz="1800"/>
            </a:lvl6pPr>
            <a:lvl7pPr>
              <a:defRPr sz="1800"/>
            </a:lvl7pPr>
            <a:lvl8pPr>
              <a:defRPr sz="1800"/>
            </a:lvl8pPr>
            <a:lvl9pPr>
              <a:defRPr sz="18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Content Placeholder 3"/>
          <p:cNvSpPr>
            <a:spLocks noGrp="1"/>
          </p:cNvSpPr>
          <p:nvPr>
            <p:ph sz="half" idx="2"/>
          </p:nvPr>
        </p:nvSpPr>
        <p:spPr>
          <a:xfrm>
            <a:off x="4648200" y="1673352"/>
            <a:ext cx="4038600" cy="4390846"/>
          </a:xfrm>
        </p:spPr>
        <p:txBody>
          <a:bodyPr>
            <a:normAutofit/>
          </a:bodyPr>
          <a:lstStyle>
            <a:lvl1pPr>
              <a:defRPr sz="1800"/>
            </a:lvl1pPr>
            <a:lvl2pPr>
              <a:defRPr sz="1600"/>
            </a:lvl2pPr>
            <a:lvl3pPr>
              <a:defRPr sz="1400"/>
            </a:lvl3pPr>
            <a:lvl4pPr>
              <a:defRPr sz="1200"/>
            </a:lvl4pPr>
            <a:lvl5pPr>
              <a:defRPr sz="1100"/>
            </a:lvl5pPr>
            <a:lvl6pPr>
              <a:defRPr sz="1800"/>
            </a:lvl6pPr>
            <a:lvl7pPr>
              <a:defRPr sz="1800"/>
            </a:lvl7pPr>
            <a:lvl8pPr>
              <a:defRPr sz="1800"/>
            </a:lvl8pPr>
            <a:lvl9pPr>
              <a:defRPr sz="18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4" name="Textplatzhalter 17"/>
          <p:cNvSpPr>
            <a:spLocks noGrp="1"/>
          </p:cNvSpPr>
          <p:nvPr>
            <p:ph type="body" sz="quarter" idx="10" hasCustomPrompt="1"/>
          </p:nvPr>
        </p:nvSpPr>
        <p:spPr>
          <a:xfrm>
            <a:off x="457200" y="44770"/>
            <a:ext cx="3933825" cy="304800"/>
          </a:xfrm>
          <a:ln>
            <a:solidFill>
              <a:srgbClr val="103A7F"/>
            </a:solidFill>
          </a:ln>
        </p:spPr>
        <p:txBody>
          <a:bodyPr>
            <a:normAutofit/>
          </a:bodyPr>
          <a:lstStyle>
            <a:lvl1pPr marL="0" indent="0">
              <a:buNone/>
              <a:defRPr sz="1200">
                <a:solidFill>
                  <a:srgbClr val="103A7F"/>
                </a:solidFill>
                <a:latin typeface="+mn-lt"/>
              </a:defRPr>
            </a:lvl1pPr>
          </a:lstStyle>
          <a:p>
            <a:r>
              <a:rPr lang="de-DE" dirty="0"/>
              <a:t>01 Titel des Kapitels/Abschnitts</a:t>
            </a:r>
          </a:p>
        </p:txBody>
      </p:sp>
      <p:sp>
        <p:nvSpPr>
          <p:cNvPr id="15" name="Textplatzhalter 19"/>
          <p:cNvSpPr>
            <a:spLocks noGrp="1"/>
          </p:cNvSpPr>
          <p:nvPr>
            <p:ph type="body" sz="quarter" idx="11" hasCustomPrompt="1"/>
          </p:nvPr>
        </p:nvSpPr>
        <p:spPr>
          <a:xfrm>
            <a:off x="4391025" y="44770"/>
            <a:ext cx="3605213" cy="304480"/>
          </a:xfrm>
          <a:ln>
            <a:solidFill>
              <a:srgbClr val="103A7F"/>
            </a:solidFill>
          </a:ln>
        </p:spPr>
        <p:txBody>
          <a:bodyPr>
            <a:normAutofit/>
          </a:bodyPr>
          <a:lstStyle>
            <a:lvl1pPr marL="0" indent="0" algn="r">
              <a:buNone/>
              <a:defRPr sz="1200">
                <a:latin typeface="+mn-lt"/>
              </a:defRPr>
            </a:lvl1pPr>
          </a:lstStyle>
          <a:p>
            <a:pPr lvl="0"/>
            <a:r>
              <a:rPr lang="de-DE" dirty="0"/>
              <a:t>Folientitel</a:t>
            </a:r>
          </a:p>
        </p:txBody>
      </p:sp>
      <p:sp>
        <p:nvSpPr>
          <p:cNvPr id="16"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latin typeface="+mn-lt"/>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3584493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e-DE" dirty="0"/>
              <a:t>MASTERTITELFORMAT BEARBEITEN</a:t>
            </a:r>
            <a:endParaRPr lang="en-US" dirty="0"/>
          </a:p>
        </p:txBody>
      </p:sp>
      <p:sp>
        <p:nvSpPr>
          <p:cNvPr id="3" name="Text Placeholder 2"/>
          <p:cNvSpPr>
            <a:spLocks noGrp="1"/>
          </p:cNvSpPr>
          <p:nvPr>
            <p:ph type="body" idx="1" hasCustomPrompt="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4" name="Content Placeholder 3"/>
          <p:cNvSpPr>
            <a:spLocks noGrp="1"/>
          </p:cNvSpPr>
          <p:nvPr>
            <p:ph sz="half" idx="2"/>
          </p:nvPr>
        </p:nvSpPr>
        <p:spPr>
          <a:xfrm>
            <a:off x="457200" y="2438400"/>
            <a:ext cx="3931920" cy="3625798"/>
          </a:xfrm>
        </p:spPr>
        <p:txBody>
          <a:bodyPr>
            <a:normAutofit/>
          </a:bodyPr>
          <a:lstStyle>
            <a:lvl1pPr>
              <a:defRPr sz="1800"/>
            </a:lvl1pPr>
            <a:lvl2pPr>
              <a:defRPr sz="1600"/>
            </a:lvl2pPr>
            <a:lvl3pPr>
              <a:defRPr sz="1400"/>
            </a:lvl3pPr>
            <a:lvl4pPr>
              <a:defRPr sz="1200"/>
            </a:lvl4pPr>
            <a:lvl5pPr>
              <a:defRPr sz="1100"/>
            </a:lvl5pPr>
            <a:lvl6pPr>
              <a:defRPr sz="1600"/>
            </a:lvl6pPr>
            <a:lvl7pPr>
              <a:defRPr sz="1600"/>
            </a:lvl7pPr>
            <a:lvl8pPr>
              <a:defRPr sz="1600"/>
            </a:lvl8pPr>
            <a:lvl9pPr>
              <a:defRPr sz="16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5" name="Text Placeholder 4"/>
          <p:cNvSpPr>
            <a:spLocks noGrp="1"/>
          </p:cNvSpPr>
          <p:nvPr>
            <p:ph type="body" sz="quarter" idx="3" hasCustomPrompt="1"/>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000" b="0" kern="1200" dirty="0" smtClean="0">
                <a:solidFill>
                  <a:schemeClr val="tx2"/>
                </a:solidFill>
                <a:latin typeface="+mn-lt"/>
                <a:ea typeface="+mn-ea"/>
                <a:cs typeface="Dax-Regula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6" name="Content Placeholder 5"/>
          <p:cNvSpPr>
            <a:spLocks noGrp="1"/>
          </p:cNvSpPr>
          <p:nvPr>
            <p:ph sz="quarter" idx="4"/>
          </p:nvPr>
        </p:nvSpPr>
        <p:spPr>
          <a:xfrm>
            <a:off x="4754880" y="2438400"/>
            <a:ext cx="3931920" cy="3625798"/>
          </a:xfrm>
        </p:spPr>
        <p:txBody>
          <a:bodyPr>
            <a:normAutofit/>
          </a:bodyPr>
          <a:lstStyle>
            <a:lvl1pPr>
              <a:defRPr sz="1800"/>
            </a:lvl1pPr>
            <a:lvl2pPr>
              <a:defRPr sz="1600"/>
            </a:lvl2pPr>
            <a:lvl3pPr>
              <a:defRPr sz="1400"/>
            </a:lvl3pPr>
            <a:lvl4pPr>
              <a:defRPr sz="1200"/>
            </a:lvl4pPr>
            <a:lvl5pPr>
              <a:defRPr sz="1100"/>
            </a:lvl5pPr>
            <a:lvl6pPr>
              <a:defRPr sz="1600"/>
            </a:lvl6pPr>
            <a:lvl7pPr>
              <a:defRPr sz="1600"/>
            </a:lvl7pPr>
            <a:lvl8pPr>
              <a:defRPr sz="1600"/>
            </a:lvl8pPr>
            <a:lvl9pPr>
              <a:defRPr sz="16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dirty="0"/>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dirty="0"/>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3244214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a:t>MASTERTITELFORMAT BEARBEITEN</a:t>
            </a:r>
            <a:endParaRPr lang="en-US" dirty="0"/>
          </a:p>
        </p:txBody>
      </p:sp>
      <p:sp>
        <p:nvSpPr>
          <p:cNvPr id="9" name="Text Placeholder 2"/>
          <p:cNvSpPr>
            <a:spLocks noGrp="1"/>
          </p:cNvSpPr>
          <p:nvPr>
            <p:ph type="body" idx="1" hasCustomPrompt="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10" name="Text Placeholder 3"/>
          <p:cNvSpPr>
            <a:spLocks noGrp="1"/>
          </p:cNvSpPr>
          <p:nvPr>
            <p:ph type="body" sz="half" idx="2"/>
          </p:nvPr>
        </p:nvSpPr>
        <p:spPr>
          <a:xfrm>
            <a:off x="457200" y="2316162"/>
            <a:ext cx="3931919" cy="373909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11" name="Text Placeholder 2"/>
          <p:cNvSpPr>
            <a:spLocks noGrp="1"/>
          </p:cNvSpPr>
          <p:nvPr>
            <p:ph type="body" idx="13" hasCustomPrompt="1"/>
          </p:nvPr>
        </p:nvSpPr>
        <p:spPr>
          <a:xfrm>
            <a:off x="4754879"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12" name="Text Placeholder 3"/>
          <p:cNvSpPr>
            <a:spLocks noGrp="1"/>
          </p:cNvSpPr>
          <p:nvPr>
            <p:ph type="body" sz="half" idx="14"/>
          </p:nvPr>
        </p:nvSpPr>
        <p:spPr>
          <a:xfrm>
            <a:off x="4754879" y="2316162"/>
            <a:ext cx="3931919" cy="373909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dirty="0"/>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dirty="0"/>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558543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11"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dirty="0"/>
              <a:t>01 Titel des Kapitels/Abschnitts</a:t>
            </a:r>
          </a:p>
        </p:txBody>
      </p:sp>
      <p:sp>
        <p:nvSpPr>
          <p:cNvPr id="12"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dirty="0"/>
              <a:t>Folientitel</a:t>
            </a:r>
          </a:p>
        </p:txBody>
      </p:sp>
      <p:sp>
        <p:nvSpPr>
          <p:cNvPr id="13"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3756026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alt mit Beschriftung">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1800" y="1296916"/>
            <a:ext cx="5715000" cy="4758338"/>
          </a:xfrm>
        </p:spPr>
        <p:txBody>
          <a:bodyPr>
            <a:normAutofit/>
          </a:bodyPr>
          <a:lstStyle>
            <a:lvl1pPr>
              <a:defRPr sz="1800"/>
            </a:lvl1pPr>
            <a:lvl2pPr>
              <a:defRPr sz="1600"/>
            </a:lvl2pPr>
            <a:lvl3pPr>
              <a:defRPr sz="1400"/>
            </a:lvl3pPr>
            <a:lvl4pPr>
              <a:defRPr sz="1200"/>
            </a:lvl4pPr>
            <a:lvl5pPr>
              <a:defRPr sz="1100"/>
            </a:lvl5pPr>
            <a:lvl6pPr>
              <a:defRPr sz="2000"/>
            </a:lvl6pPr>
            <a:lvl7pPr>
              <a:defRPr sz="2000"/>
            </a:lvl7pPr>
            <a:lvl8pPr>
              <a:defRPr sz="2000"/>
            </a:lvl8pPr>
            <a:lvl9pPr>
              <a:defRPr sz="20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3" name="Title 1"/>
          <p:cNvSpPr>
            <a:spLocks noGrp="1"/>
          </p:cNvSpPr>
          <p:nvPr>
            <p:ph type="title" hasCustomPrompt="1"/>
          </p:nvPr>
        </p:nvSpPr>
        <p:spPr>
          <a:xfrm>
            <a:off x="457199" y="792080"/>
            <a:ext cx="8229599" cy="504836"/>
          </a:xfrm>
        </p:spPr>
        <p:txBody>
          <a:bodyPr anchor="t">
            <a:noAutofit/>
          </a:bodyPr>
          <a:lstStyle>
            <a:lvl1pPr algn="l">
              <a:defRPr sz="2400" b="0"/>
            </a:lvl1pPr>
          </a:lstStyle>
          <a:p>
            <a:r>
              <a:rPr lang="de-DE" dirty="0"/>
              <a:t>MASTERTITELFORMAT BEARBEITEN</a:t>
            </a:r>
            <a:endParaRPr lang="en-US" dirty="0"/>
          </a:p>
        </p:txBody>
      </p:sp>
      <p:sp>
        <p:nvSpPr>
          <p:cNvPr id="14" name="Text Placeholder 3"/>
          <p:cNvSpPr>
            <a:spLocks noGrp="1"/>
          </p:cNvSpPr>
          <p:nvPr>
            <p:ph type="body" sz="half" idx="2"/>
          </p:nvPr>
        </p:nvSpPr>
        <p:spPr>
          <a:xfrm>
            <a:off x="457201" y="1296916"/>
            <a:ext cx="2139696" cy="475833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dirty="0"/>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dirty="0"/>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3396372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ld mit Beschriftun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858610" y="1296916"/>
            <a:ext cx="5828189" cy="4758339"/>
          </a:xfrm>
          <a:solidFill>
            <a:schemeClr val="bg2"/>
          </a:solidFill>
          <a:ln w="76200">
            <a:noFill/>
            <a:miter lim="800000"/>
          </a:ln>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auf Platzhalter ziehen oder durch Klicken auf Symbol hinzufügen</a:t>
            </a:r>
            <a:endParaRPr lang="en-US" dirty="0"/>
          </a:p>
        </p:txBody>
      </p:sp>
      <p:sp>
        <p:nvSpPr>
          <p:cNvPr id="11" name="Title 1"/>
          <p:cNvSpPr>
            <a:spLocks noGrp="1"/>
          </p:cNvSpPr>
          <p:nvPr>
            <p:ph type="title" hasCustomPrompt="1"/>
          </p:nvPr>
        </p:nvSpPr>
        <p:spPr>
          <a:xfrm>
            <a:off x="457199" y="792080"/>
            <a:ext cx="8229599" cy="504836"/>
          </a:xfrm>
        </p:spPr>
        <p:txBody>
          <a:bodyPr anchor="t">
            <a:noAutofit/>
          </a:bodyPr>
          <a:lstStyle>
            <a:lvl1pPr algn="l">
              <a:defRPr sz="2400" b="0"/>
            </a:lvl1pPr>
          </a:lstStyle>
          <a:p>
            <a:r>
              <a:rPr lang="de-DE" dirty="0"/>
              <a:t>MASTERTITELFORMAT BEARBEITEN</a:t>
            </a:r>
            <a:endParaRPr lang="en-US" dirty="0"/>
          </a:p>
        </p:txBody>
      </p:sp>
      <p:sp>
        <p:nvSpPr>
          <p:cNvPr id="12" name="Text Placeholder 3"/>
          <p:cNvSpPr>
            <a:spLocks noGrp="1"/>
          </p:cNvSpPr>
          <p:nvPr>
            <p:ph type="body" sz="half" idx="2"/>
          </p:nvPr>
        </p:nvSpPr>
        <p:spPr>
          <a:xfrm>
            <a:off x="457201" y="1296916"/>
            <a:ext cx="2139696" cy="475833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16"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202A61"/>
                </a:solidFill>
              </a:defRPr>
            </a:lvl1pPr>
          </a:lstStyle>
          <a:p>
            <a:r>
              <a:rPr lang="de-DE" dirty="0"/>
              <a:t>01 Titel des Kapitels/Abschnitts</a:t>
            </a:r>
          </a:p>
        </p:txBody>
      </p:sp>
      <p:sp>
        <p:nvSpPr>
          <p:cNvPr id="17"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vl1pPr>
          </a:lstStyle>
          <a:p>
            <a:pPr lvl="0"/>
            <a:r>
              <a:rPr lang="de-DE" dirty="0"/>
              <a:t>Folientitel</a:t>
            </a:r>
          </a:p>
        </p:txBody>
      </p:sp>
      <p:sp>
        <p:nvSpPr>
          <p:cNvPr id="18" name="Textplatzhalter 21"/>
          <p:cNvSpPr>
            <a:spLocks noGrp="1"/>
          </p:cNvSpPr>
          <p:nvPr>
            <p:ph type="body" sz="quarter" idx="12" hasCustomPrompt="1"/>
          </p:nvPr>
        </p:nvSpPr>
        <p:spPr>
          <a:xfrm>
            <a:off x="7996238" y="92074"/>
            <a:ext cx="690562" cy="206375"/>
          </a:xfrm>
          <a:solidFill>
            <a:schemeClr val="tx2"/>
          </a:solidFill>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3772954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6" name="Subtitle 2"/>
          <p:cNvSpPr>
            <a:spLocks noGrp="1"/>
          </p:cNvSpPr>
          <p:nvPr>
            <p:ph type="subTitle" idx="1"/>
          </p:nvPr>
        </p:nvSpPr>
        <p:spPr>
          <a:xfrm>
            <a:off x="685799" y="2709163"/>
            <a:ext cx="8000999" cy="796981"/>
          </a:xfrm>
          <a:prstGeom prst="rect">
            <a:avLst/>
          </a:prstGeom>
        </p:spPr>
        <p:txBody>
          <a:bodyPr>
            <a:normAutofit/>
          </a:bodyPr>
          <a:lstStyle>
            <a:lvl1pPr marL="0" indent="0" algn="l">
              <a:buNone/>
              <a:defRPr sz="1600">
                <a:solidFill>
                  <a:srgbClr val="103A7F"/>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Master-Untertitelformat bearbeiten</a:t>
            </a:r>
            <a:endParaRPr lang="en-US" dirty="0"/>
          </a:p>
        </p:txBody>
      </p:sp>
      <p:sp>
        <p:nvSpPr>
          <p:cNvPr id="7" name="Textplatzhalter 19"/>
          <p:cNvSpPr>
            <a:spLocks noGrp="1"/>
          </p:cNvSpPr>
          <p:nvPr>
            <p:ph type="body" sz="quarter" idx="10" hasCustomPrompt="1"/>
          </p:nvPr>
        </p:nvSpPr>
        <p:spPr>
          <a:xfrm>
            <a:off x="689442" y="1251414"/>
            <a:ext cx="4846637" cy="278048"/>
          </a:xfrm>
          <a:prstGeom prst="rect">
            <a:avLst/>
          </a:prstGeom>
        </p:spPr>
        <p:txBody>
          <a:bodyPr vert="horz"/>
          <a:lstStyle>
            <a:lvl1pPr marL="0" indent="0">
              <a:buNone/>
              <a:defRPr sz="1100">
                <a:solidFill>
                  <a:srgbClr val="103A7F"/>
                </a:solidFill>
                <a:latin typeface="+mn-lt"/>
              </a:defRPr>
            </a:lvl1pPr>
          </a:lstStyle>
          <a:p>
            <a:pPr lvl="0"/>
            <a:r>
              <a:rPr lang="de-DE" dirty="0"/>
              <a:t>Datum einfügen</a:t>
            </a:r>
          </a:p>
        </p:txBody>
      </p:sp>
      <p:sp>
        <p:nvSpPr>
          <p:cNvPr id="5" name="Title 1"/>
          <p:cNvSpPr>
            <a:spLocks noGrp="1"/>
          </p:cNvSpPr>
          <p:nvPr>
            <p:ph type="ctrTitle"/>
          </p:nvPr>
        </p:nvSpPr>
        <p:spPr>
          <a:xfrm>
            <a:off x="0" y="1502633"/>
            <a:ext cx="9144000" cy="1198529"/>
          </a:xfrm>
          <a:prstGeom prst="rect">
            <a:avLst/>
          </a:prstGeom>
          <a:solidFill>
            <a:srgbClr val="103A7F"/>
          </a:solidFill>
          <a:ln>
            <a:noFill/>
          </a:ln>
        </p:spPr>
        <p:txBody>
          <a:bodyPr anchor="ctr">
            <a:noAutofit/>
          </a:bodyPr>
          <a:lstStyle>
            <a:lvl1pPr marL="684000">
              <a:defRPr sz="3200" b="0" cap="all" baseline="0">
                <a:ln>
                  <a:noFill/>
                </a:ln>
                <a:solidFill>
                  <a:schemeClr val="bg2"/>
                </a:solidFill>
                <a:latin typeface="+mn-lt"/>
                <a:cs typeface="Frutiger 57 Condensed"/>
              </a:defRPr>
            </a:lvl1pPr>
          </a:lstStyle>
          <a:p>
            <a:r>
              <a:rPr lang="de-DE" dirty="0"/>
              <a:t>Mastertitelformat bearbeiten</a:t>
            </a:r>
            <a:endParaRPr lang="en-US" dirty="0"/>
          </a:p>
        </p:txBody>
      </p:sp>
    </p:spTree>
    <p:extLst>
      <p:ext uri="{BB962C8B-B14F-4D97-AF65-F5344CB8AC3E}">
        <p14:creationId xmlns:p14="http://schemas.microsoft.com/office/powerpoint/2010/main" val="1637231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6" name="Subtitle 2"/>
          <p:cNvSpPr>
            <a:spLocks noGrp="1"/>
          </p:cNvSpPr>
          <p:nvPr>
            <p:ph type="subTitle" idx="1"/>
          </p:nvPr>
        </p:nvSpPr>
        <p:spPr>
          <a:xfrm>
            <a:off x="685799" y="2709163"/>
            <a:ext cx="8000999" cy="796981"/>
          </a:xfrm>
          <a:prstGeom prst="rect">
            <a:avLst/>
          </a:prstGeom>
        </p:spPr>
        <p:txBody>
          <a:bodyPr>
            <a:normAutofit/>
          </a:bodyPr>
          <a:lstStyle>
            <a:lvl1pPr marL="0" indent="0" algn="l">
              <a:buNone/>
              <a:defRPr sz="1600">
                <a:solidFill>
                  <a:srgbClr val="103A7F"/>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Master-Untertitelformat bearbeiten</a:t>
            </a:r>
            <a:endParaRPr lang="en-US" dirty="0"/>
          </a:p>
        </p:txBody>
      </p:sp>
      <p:sp>
        <p:nvSpPr>
          <p:cNvPr id="7" name="Textplatzhalter 19"/>
          <p:cNvSpPr>
            <a:spLocks noGrp="1"/>
          </p:cNvSpPr>
          <p:nvPr>
            <p:ph type="body" sz="quarter" idx="10" hasCustomPrompt="1"/>
          </p:nvPr>
        </p:nvSpPr>
        <p:spPr>
          <a:xfrm>
            <a:off x="689442" y="1251414"/>
            <a:ext cx="4846637" cy="278048"/>
          </a:xfrm>
          <a:prstGeom prst="rect">
            <a:avLst/>
          </a:prstGeom>
        </p:spPr>
        <p:txBody>
          <a:bodyPr vert="horz"/>
          <a:lstStyle>
            <a:lvl1pPr marL="0" indent="0">
              <a:buNone/>
              <a:defRPr sz="1100">
                <a:solidFill>
                  <a:srgbClr val="103A7F"/>
                </a:solidFill>
                <a:latin typeface="+mn-lt"/>
              </a:defRPr>
            </a:lvl1pPr>
          </a:lstStyle>
          <a:p>
            <a:pPr lvl="0"/>
            <a:r>
              <a:rPr lang="de-DE" dirty="0"/>
              <a:t>Datum einfügen</a:t>
            </a:r>
          </a:p>
        </p:txBody>
      </p:sp>
      <p:sp>
        <p:nvSpPr>
          <p:cNvPr id="5" name="Title 1"/>
          <p:cNvSpPr>
            <a:spLocks noGrp="1"/>
          </p:cNvSpPr>
          <p:nvPr>
            <p:ph type="ctrTitle"/>
          </p:nvPr>
        </p:nvSpPr>
        <p:spPr>
          <a:xfrm>
            <a:off x="0" y="1502633"/>
            <a:ext cx="9144000" cy="1198529"/>
          </a:xfrm>
          <a:prstGeom prst="rect">
            <a:avLst/>
          </a:prstGeom>
          <a:solidFill>
            <a:srgbClr val="103A7F"/>
          </a:solidFill>
        </p:spPr>
        <p:txBody>
          <a:bodyPr anchor="ctr">
            <a:noAutofit/>
          </a:bodyPr>
          <a:lstStyle>
            <a:lvl1pPr marL="684000">
              <a:defRPr sz="3200" b="0" cap="all" baseline="0">
                <a:solidFill>
                  <a:schemeClr val="bg2"/>
                </a:solidFill>
                <a:latin typeface="+mn-lt"/>
                <a:cs typeface="Frutiger 57 Condensed"/>
              </a:defRPr>
            </a:lvl1pPr>
          </a:lstStyle>
          <a:p>
            <a:r>
              <a:rPr lang="de-DE" dirty="0"/>
              <a:t>Mastertitelformat bearbeiten</a:t>
            </a:r>
            <a:endParaRPr lang="en-US" dirty="0"/>
          </a:p>
        </p:txBody>
      </p:sp>
    </p:spTree>
    <p:extLst>
      <p:ext uri="{BB962C8B-B14F-4D97-AF65-F5344CB8AC3E}">
        <p14:creationId xmlns:p14="http://schemas.microsoft.com/office/powerpoint/2010/main" val="330650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n-lt"/>
              </a:defRPr>
            </a:lvl1pPr>
          </a:lstStyle>
          <a:p>
            <a:r>
              <a:rPr lang="de-DE" dirty="0"/>
              <a:t>MASTERTITELFORMAT BEARBEITEN</a:t>
            </a:r>
            <a:endParaRPr lang="en-US" dirty="0"/>
          </a:p>
        </p:txBody>
      </p:sp>
      <p:sp>
        <p:nvSpPr>
          <p:cNvPr id="3" name="Content Placeholder 2"/>
          <p:cNvSpPr>
            <a:spLocks noGrp="1"/>
          </p:cNvSpPr>
          <p:nvPr>
            <p:ph idx="1"/>
          </p:nvPr>
        </p:nvSpPr>
        <p:spPr/>
        <p:txBody>
          <a:bodyPr>
            <a:normAutofit/>
          </a:bodyPr>
          <a:lstStyle>
            <a:lvl1pPr>
              <a:defRPr sz="1800">
                <a:latin typeface="+mn-lt"/>
              </a:defRPr>
            </a:lvl1pPr>
            <a:lvl2pPr>
              <a:defRPr sz="1600">
                <a:latin typeface="+mn-lt"/>
              </a:defRPr>
            </a:lvl2pPr>
            <a:lvl3pPr>
              <a:defRPr sz="1400">
                <a:latin typeface="+mn-lt"/>
              </a:defRPr>
            </a:lvl3pPr>
            <a:lvl4pPr>
              <a:defRPr sz="1200">
                <a:latin typeface="+mn-lt"/>
              </a:defRPr>
            </a:lvl4pPr>
            <a:lvl5pPr>
              <a:defRPr sz="1100">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8" name="Textplatzhalter 17"/>
          <p:cNvSpPr>
            <a:spLocks noGrp="1"/>
          </p:cNvSpPr>
          <p:nvPr>
            <p:ph type="body" sz="quarter" idx="10" hasCustomPrompt="1"/>
          </p:nvPr>
        </p:nvSpPr>
        <p:spPr>
          <a:xfrm>
            <a:off x="457200" y="44770"/>
            <a:ext cx="3933825" cy="304800"/>
          </a:xfrm>
          <a:ln>
            <a:solidFill>
              <a:srgbClr val="103A7F"/>
            </a:solidFill>
          </a:ln>
        </p:spPr>
        <p:txBody>
          <a:bodyPr>
            <a:normAutofit/>
          </a:bodyPr>
          <a:lstStyle>
            <a:lvl1pPr marL="0" indent="0">
              <a:buNone/>
              <a:defRPr sz="1200">
                <a:solidFill>
                  <a:srgbClr val="103A7F"/>
                </a:solidFill>
                <a:latin typeface="+mn-lt"/>
              </a:defRPr>
            </a:lvl1pPr>
          </a:lstStyle>
          <a:p>
            <a:r>
              <a:rPr lang="de-DE" dirty="0"/>
              <a:t>01 Titel des Kapitels/Abschnitts</a:t>
            </a:r>
          </a:p>
        </p:txBody>
      </p:sp>
      <p:sp>
        <p:nvSpPr>
          <p:cNvPr id="20" name="Textplatzhalter 19"/>
          <p:cNvSpPr>
            <a:spLocks noGrp="1"/>
          </p:cNvSpPr>
          <p:nvPr>
            <p:ph type="body" sz="quarter" idx="11" hasCustomPrompt="1"/>
          </p:nvPr>
        </p:nvSpPr>
        <p:spPr>
          <a:xfrm>
            <a:off x="4391025" y="44770"/>
            <a:ext cx="3605213" cy="304480"/>
          </a:xfrm>
          <a:ln>
            <a:solidFill>
              <a:srgbClr val="103A7F"/>
            </a:solidFill>
          </a:ln>
        </p:spPr>
        <p:txBody>
          <a:bodyPr>
            <a:normAutofit/>
          </a:bodyPr>
          <a:lstStyle>
            <a:lvl1pPr marL="0" indent="0" algn="r">
              <a:buNone/>
              <a:defRPr sz="1200">
                <a:latin typeface="+mn-lt"/>
              </a:defRPr>
            </a:lvl1pPr>
          </a:lstStyle>
          <a:p>
            <a:pPr lvl="0"/>
            <a:r>
              <a:rPr lang="de-DE" dirty="0"/>
              <a:t>Folientitel</a:t>
            </a:r>
          </a:p>
        </p:txBody>
      </p:sp>
      <p:sp>
        <p:nvSpPr>
          <p:cNvPr id="22" name="Textplatzhalter 21"/>
          <p:cNvSpPr>
            <a:spLocks noGrp="1"/>
          </p:cNvSpPr>
          <p:nvPr>
            <p:ph type="body" sz="quarter" idx="12" hasCustomPrompt="1"/>
          </p:nvPr>
        </p:nvSpPr>
        <p:spPr>
          <a:xfrm>
            <a:off x="7996238" y="92074"/>
            <a:ext cx="690562" cy="206375"/>
          </a:xfrm>
          <a:solidFill>
            <a:srgbClr val="103A7F"/>
          </a:solidFill>
        </p:spPr>
        <p:txBody>
          <a:bodyPr anchor="ctr">
            <a:noAutofit/>
          </a:bodyPr>
          <a:lstStyle>
            <a:lvl1pPr marL="0" indent="0" algn="ctr">
              <a:buNone/>
              <a:defRPr sz="1100">
                <a:solidFill>
                  <a:schemeClr val="bg2"/>
                </a:solidFill>
                <a:latin typeface="+mn-lt"/>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3446790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a:t>MASTERTITELFORMAT BEARBEITEN</a:t>
            </a:r>
            <a:endParaRPr lang="en-US" dirty="0"/>
          </a:p>
        </p:txBody>
      </p:sp>
      <p:sp>
        <p:nvSpPr>
          <p:cNvPr id="3" name="Content Placeholder 2"/>
          <p:cNvSpPr>
            <a:spLocks noGrp="1"/>
          </p:cNvSpPr>
          <p:nvPr>
            <p:ph sz="half" idx="1"/>
          </p:nvPr>
        </p:nvSpPr>
        <p:spPr>
          <a:xfrm>
            <a:off x="457200" y="1673352"/>
            <a:ext cx="4038600" cy="4390846"/>
          </a:xfrm>
        </p:spPr>
        <p:txBody>
          <a:bodyPr>
            <a:normAutofit/>
          </a:bodyPr>
          <a:lstStyle>
            <a:lvl1pPr>
              <a:defRPr sz="1800"/>
            </a:lvl1pPr>
            <a:lvl2pPr>
              <a:defRPr sz="1600"/>
            </a:lvl2pPr>
            <a:lvl3pPr>
              <a:defRPr sz="1400"/>
            </a:lvl3pPr>
            <a:lvl4pPr>
              <a:defRPr sz="1200"/>
            </a:lvl4pPr>
            <a:lvl5pPr>
              <a:defRPr sz="1100"/>
            </a:lvl5pPr>
            <a:lvl6pPr>
              <a:defRPr sz="1800"/>
            </a:lvl6pPr>
            <a:lvl7pPr>
              <a:defRPr sz="1800"/>
            </a:lvl7pPr>
            <a:lvl8pPr>
              <a:defRPr sz="1800"/>
            </a:lvl8pPr>
            <a:lvl9pPr>
              <a:defRPr sz="18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Content Placeholder 3"/>
          <p:cNvSpPr>
            <a:spLocks noGrp="1"/>
          </p:cNvSpPr>
          <p:nvPr>
            <p:ph sz="half" idx="2"/>
          </p:nvPr>
        </p:nvSpPr>
        <p:spPr>
          <a:xfrm>
            <a:off x="4648200" y="1673352"/>
            <a:ext cx="4038600" cy="4390846"/>
          </a:xfrm>
        </p:spPr>
        <p:txBody>
          <a:bodyPr>
            <a:normAutofit/>
          </a:bodyPr>
          <a:lstStyle>
            <a:lvl1pPr>
              <a:defRPr sz="1800"/>
            </a:lvl1pPr>
            <a:lvl2pPr>
              <a:defRPr sz="1600"/>
            </a:lvl2pPr>
            <a:lvl3pPr>
              <a:defRPr sz="1400"/>
            </a:lvl3pPr>
            <a:lvl4pPr>
              <a:defRPr sz="1200"/>
            </a:lvl4pPr>
            <a:lvl5pPr>
              <a:defRPr sz="11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4" name="Textplatzhalter 17"/>
          <p:cNvSpPr>
            <a:spLocks noGrp="1"/>
          </p:cNvSpPr>
          <p:nvPr>
            <p:ph type="body" sz="quarter" idx="10" hasCustomPrompt="1"/>
          </p:nvPr>
        </p:nvSpPr>
        <p:spPr>
          <a:xfrm>
            <a:off x="457200" y="44770"/>
            <a:ext cx="3933825" cy="304800"/>
          </a:xfrm>
          <a:ln>
            <a:solidFill>
              <a:srgbClr val="103A7F"/>
            </a:solidFill>
          </a:ln>
        </p:spPr>
        <p:txBody>
          <a:bodyPr>
            <a:normAutofit/>
          </a:bodyPr>
          <a:lstStyle>
            <a:lvl1pPr marL="0" indent="0">
              <a:buNone/>
              <a:defRPr sz="1200">
                <a:solidFill>
                  <a:srgbClr val="202A61"/>
                </a:solidFill>
              </a:defRPr>
            </a:lvl1pPr>
          </a:lstStyle>
          <a:p>
            <a:r>
              <a:rPr lang="de-DE" dirty="0"/>
              <a:t>01 Titel des Kapitels/Abschnitts</a:t>
            </a:r>
          </a:p>
        </p:txBody>
      </p:sp>
      <p:sp>
        <p:nvSpPr>
          <p:cNvPr id="15" name="Textplatzhalter 19"/>
          <p:cNvSpPr>
            <a:spLocks noGrp="1"/>
          </p:cNvSpPr>
          <p:nvPr>
            <p:ph type="body" sz="quarter" idx="11" hasCustomPrompt="1"/>
          </p:nvPr>
        </p:nvSpPr>
        <p:spPr>
          <a:xfrm>
            <a:off x="4391025" y="44770"/>
            <a:ext cx="3605213" cy="304480"/>
          </a:xfrm>
          <a:ln>
            <a:solidFill>
              <a:srgbClr val="103A7F"/>
            </a:solidFill>
          </a:ln>
        </p:spPr>
        <p:txBody>
          <a:bodyPr>
            <a:normAutofit/>
          </a:bodyPr>
          <a:lstStyle>
            <a:lvl1pPr marL="0" indent="0" algn="r">
              <a:buNone/>
              <a:defRPr sz="1200"/>
            </a:lvl1pPr>
          </a:lstStyle>
          <a:p>
            <a:pPr lvl="0"/>
            <a:r>
              <a:rPr lang="de-DE" dirty="0"/>
              <a:t>Folientitel</a:t>
            </a:r>
          </a:p>
        </p:txBody>
      </p:sp>
      <p:sp>
        <p:nvSpPr>
          <p:cNvPr id="16" name="Textplatzhalter 21"/>
          <p:cNvSpPr>
            <a:spLocks noGrp="1"/>
          </p:cNvSpPr>
          <p:nvPr>
            <p:ph type="body" sz="quarter" idx="12" hasCustomPrompt="1"/>
          </p:nvPr>
        </p:nvSpPr>
        <p:spPr>
          <a:xfrm>
            <a:off x="7996238" y="92074"/>
            <a:ext cx="690562" cy="206375"/>
          </a:xfrm>
          <a:solidFill>
            <a:srgbClr val="103A7F"/>
          </a:solidFill>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3119480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e-DE" dirty="0"/>
              <a:t>MASTERTITELFORMAT BEARBEITEN</a:t>
            </a:r>
            <a:endParaRPr lang="en-US" dirty="0"/>
          </a:p>
        </p:txBody>
      </p:sp>
      <p:sp>
        <p:nvSpPr>
          <p:cNvPr id="3" name="Text Placeholder 2"/>
          <p:cNvSpPr>
            <a:spLocks noGrp="1"/>
          </p:cNvSpPr>
          <p:nvPr>
            <p:ph type="body" idx="1" hasCustomPrompt="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rgbClr val="103A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4" name="Content Placeholder 3"/>
          <p:cNvSpPr>
            <a:spLocks noGrp="1"/>
          </p:cNvSpPr>
          <p:nvPr>
            <p:ph sz="half" idx="2"/>
          </p:nvPr>
        </p:nvSpPr>
        <p:spPr>
          <a:xfrm>
            <a:off x="457200" y="2438400"/>
            <a:ext cx="3931920" cy="3625798"/>
          </a:xfrm>
        </p:spPr>
        <p:txBody>
          <a:bodyPr>
            <a:normAutofit/>
          </a:bodyPr>
          <a:lstStyle>
            <a:lvl1pPr>
              <a:defRPr sz="1800"/>
            </a:lvl1pPr>
            <a:lvl2pPr>
              <a:defRPr sz="1600"/>
            </a:lvl2pPr>
            <a:lvl3pPr>
              <a:defRPr sz="1400"/>
            </a:lvl3pPr>
            <a:lvl4pPr>
              <a:defRPr sz="1200"/>
            </a:lvl4pPr>
            <a:lvl5pPr>
              <a:defRPr sz="1100"/>
            </a:lvl5pPr>
            <a:lvl6pPr>
              <a:defRPr sz="1600"/>
            </a:lvl6pPr>
            <a:lvl7pPr>
              <a:defRPr sz="1600"/>
            </a:lvl7pPr>
            <a:lvl8pPr>
              <a:defRPr sz="1600"/>
            </a:lvl8pPr>
            <a:lvl9pPr>
              <a:defRPr sz="16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5" name="Text Placeholder 4"/>
          <p:cNvSpPr>
            <a:spLocks noGrp="1"/>
          </p:cNvSpPr>
          <p:nvPr>
            <p:ph type="body" sz="quarter" idx="3" hasCustomPrompt="1"/>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000" b="0" kern="1200" dirty="0" smtClean="0">
                <a:solidFill>
                  <a:srgbClr val="103A7F"/>
                </a:solidFill>
                <a:latin typeface="+mn-lt"/>
                <a:ea typeface="+mn-ea"/>
                <a:cs typeface="Dax-Regula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6" name="Content Placeholder 5"/>
          <p:cNvSpPr>
            <a:spLocks noGrp="1"/>
          </p:cNvSpPr>
          <p:nvPr>
            <p:ph sz="quarter" idx="4"/>
          </p:nvPr>
        </p:nvSpPr>
        <p:spPr>
          <a:xfrm>
            <a:off x="4754880" y="2438400"/>
            <a:ext cx="3931920" cy="3625798"/>
          </a:xfrm>
        </p:spPr>
        <p:txBody>
          <a:bodyPr>
            <a:normAutofit/>
          </a:bodyPr>
          <a:lstStyle>
            <a:lvl1pPr>
              <a:defRPr sz="1800"/>
            </a:lvl1pPr>
            <a:lvl2pPr>
              <a:defRPr sz="1600"/>
            </a:lvl2pPr>
            <a:lvl3pPr>
              <a:defRPr sz="1400"/>
            </a:lvl3pPr>
            <a:lvl4pPr>
              <a:defRPr sz="1200"/>
            </a:lvl4pPr>
            <a:lvl5pPr>
              <a:defRPr sz="11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6" name="Textplatzhalter 17"/>
          <p:cNvSpPr>
            <a:spLocks noGrp="1"/>
          </p:cNvSpPr>
          <p:nvPr>
            <p:ph type="body" sz="quarter" idx="10" hasCustomPrompt="1"/>
          </p:nvPr>
        </p:nvSpPr>
        <p:spPr>
          <a:xfrm>
            <a:off x="457200" y="44770"/>
            <a:ext cx="3933825" cy="304800"/>
          </a:xfrm>
          <a:ln>
            <a:solidFill>
              <a:srgbClr val="103A7F"/>
            </a:solidFill>
          </a:ln>
        </p:spPr>
        <p:txBody>
          <a:bodyPr>
            <a:normAutofit/>
          </a:bodyPr>
          <a:lstStyle>
            <a:lvl1pPr marL="0" indent="0">
              <a:buNone/>
              <a:defRPr sz="1200">
                <a:solidFill>
                  <a:srgbClr val="202A61"/>
                </a:solidFill>
              </a:defRPr>
            </a:lvl1pPr>
          </a:lstStyle>
          <a:p>
            <a:r>
              <a:rPr lang="de-DE" dirty="0"/>
              <a:t>01 Titel des Kapitels/Abschnitts</a:t>
            </a:r>
          </a:p>
        </p:txBody>
      </p:sp>
      <p:sp>
        <p:nvSpPr>
          <p:cNvPr id="17" name="Textplatzhalter 19"/>
          <p:cNvSpPr>
            <a:spLocks noGrp="1"/>
          </p:cNvSpPr>
          <p:nvPr>
            <p:ph type="body" sz="quarter" idx="11" hasCustomPrompt="1"/>
          </p:nvPr>
        </p:nvSpPr>
        <p:spPr>
          <a:xfrm>
            <a:off x="4391025" y="44770"/>
            <a:ext cx="3605213" cy="304480"/>
          </a:xfrm>
          <a:ln>
            <a:solidFill>
              <a:srgbClr val="103A7F"/>
            </a:solidFill>
          </a:ln>
        </p:spPr>
        <p:txBody>
          <a:bodyPr>
            <a:normAutofit/>
          </a:bodyPr>
          <a:lstStyle>
            <a:lvl1pPr marL="0" indent="0" algn="r">
              <a:buNone/>
              <a:defRPr sz="1200"/>
            </a:lvl1pPr>
          </a:lstStyle>
          <a:p>
            <a:pPr lvl="0"/>
            <a:r>
              <a:rPr lang="de-DE" dirty="0"/>
              <a:t>Folientitel</a:t>
            </a:r>
          </a:p>
        </p:txBody>
      </p:sp>
      <p:sp>
        <p:nvSpPr>
          <p:cNvPr id="18" name="Textplatzhalter 21"/>
          <p:cNvSpPr>
            <a:spLocks noGrp="1"/>
          </p:cNvSpPr>
          <p:nvPr>
            <p:ph type="body" sz="quarter" idx="12" hasCustomPrompt="1"/>
          </p:nvPr>
        </p:nvSpPr>
        <p:spPr>
          <a:xfrm>
            <a:off x="7996238" y="92074"/>
            <a:ext cx="690562" cy="206375"/>
          </a:xfrm>
          <a:solidFill>
            <a:srgbClr val="103A7F"/>
          </a:solidFill>
          <a:ln>
            <a:solidFill>
              <a:srgbClr val="103A7F"/>
            </a:solidFill>
          </a:ln>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163569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103A7F"/>
                </a:solidFill>
              </a:defRPr>
            </a:lvl1pPr>
          </a:lstStyle>
          <a:p>
            <a:r>
              <a:rPr lang="de-DE" dirty="0"/>
              <a:t>MASTERTITELFORMAT BEARBEITEN</a:t>
            </a:r>
            <a:endParaRPr lang="en-US" dirty="0"/>
          </a:p>
        </p:txBody>
      </p:sp>
      <p:sp>
        <p:nvSpPr>
          <p:cNvPr id="9" name="Text Placeholder 2"/>
          <p:cNvSpPr>
            <a:spLocks noGrp="1"/>
          </p:cNvSpPr>
          <p:nvPr>
            <p:ph type="body" idx="1" hasCustomPrompt="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rgbClr val="103A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10" name="Text Placeholder 3"/>
          <p:cNvSpPr>
            <a:spLocks noGrp="1"/>
          </p:cNvSpPr>
          <p:nvPr>
            <p:ph type="body" sz="half" idx="2"/>
          </p:nvPr>
        </p:nvSpPr>
        <p:spPr>
          <a:xfrm>
            <a:off x="457200" y="2316162"/>
            <a:ext cx="3931919" cy="373909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11" name="Text Placeholder 2"/>
          <p:cNvSpPr>
            <a:spLocks noGrp="1"/>
          </p:cNvSpPr>
          <p:nvPr>
            <p:ph type="body" idx="13" hasCustomPrompt="1"/>
          </p:nvPr>
        </p:nvSpPr>
        <p:spPr>
          <a:xfrm>
            <a:off x="4754879"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0">
                <a:solidFill>
                  <a:srgbClr val="103A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12" name="Text Placeholder 3"/>
          <p:cNvSpPr>
            <a:spLocks noGrp="1"/>
          </p:cNvSpPr>
          <p:nvPr>
            <p:ph type="body" sz="half" idx="14"/>
          </p:nvPr>
        </p:nvSpPr>
        <p:spPr>
          <a:xfrm>
            <a:off x="4754879" y="2316162"/>
            <a:ext cx="3931919" cy="373909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16" name="Textplatzhalter 17"/>
          <p:cNvSpPr>
            <a:spLocks noGrp="1"/>
          </p:cNvSpPr>
          <p:nvPr>
            <p:ph type="body" sz="quarter" idx="10" hasCustomPrompt="1"/>
          </p:nvPr>
        </p:nvSpPr>
        <p:spPr>
          <a:xfrm>
            <a:off x="457200" y="44770"/>
            <a:ext cx="3933825" cy="304800"/>
          </a:xfrm>
          <a:ln>
            <a:solidFill>
              <a:srgbClr val="103A7F"/>
            </a:solidFill>
          </a:ln>
        </p:spPr>
        <p:txBody>
          <a:bodyPr>
            <a:normAutofit/>
          </a:bodyPr>
          <a:lstStyle>
            <a:lvl1pPr marL="0" indent="0">
              <a:buNone/>
              <a:defRPr sz="1200">
                <a:solidFill>
                  <a:srgbClr val="202A61"/>
                </a:solidFill>
              </a:defRPr>
            </a:lvl1pPr>
          </a:lstStyle>
          <a:p>
            <a:r>
              <a:rPr lang="de-DE" dirty="0"/>
              <a:t>01 Titel des Kapitels/Abschnitts</a:t>
            </a:r>
          </a:p>
        </p:txBody>
      </p:sp>
      <p:sp>
        <p:nvSpPr>
          <p:cNvPr id="17" name="Textplatzhalter 19"/>
          <p:cNvSpPr>
            <a:spLocks noGrp="1"/>
          </p:cNvSpPr>
          <p:nvPr>
            <p:ph type="body" sz="quarter" idx="11" hasCustomPrompt="1"/>
          </p:nvPr>
        </p:nvSpPr>
        <p:spPr>
          <a:xfrm>
            <a:off x="4391025" y="44770"/>
            <a:ext cx="3605213" cy="304480"/>
          </a:xfrm>
          <a:ln>
            <a:solidFill>
              <a:srgbClr val="103A7F"/>
            </a:solidFill>
          </a:ln>
        </p:spPr>
        <p:txBody>
          <a:bodyPr>
            <a:normAutofit/>
          </a:bodyPr>
          <a:lstStyle>
            <a:lvl1pPr marL="0" indent="0" algn="r">
              <a:buNone/>
              <a:defRPr sz="1200"/>
            </a:lvl1pPr>
          </a:lstStyle>
          <a:p>
            <a:pPr lvl="0"/>
            <a:r>
              <a:rPr lang="de-DE" dirty="0"/>
              <a:t>Folientitel</a:t>
            </a:r>
          </a:p>
        </p:txBody>
      </p:sp>
      <p:sp>
        <p:nvSpPr>
          <p:cNvPr id="18" name="Textplatzhalter 21"/>
          <p:cNvSpPr>
            <a:spLocks noGrp="1"/>
          </p:cNvSpPr>
          <p:nvPr>
            <p:ph type="body" sz="quarter" idx="12" hasCustomPrompt="1"/>
          </p:nvPr>
        </p:nvSpPr>
        <p:spPr>
          <a:xfrm>
            <a:off x="7996238" y="92074"/>
            <a:ext cx="690562" cy="206375"/>
          </a:xfrm>
          <a:solidFill>
            <a:srgbClr val="103A7F"/>
          </a:solidFill>
          <a:ln>
            <a:solidFill>
              <a:srgbClr val="103A7F"/>
            </a:solidFill>
          </a:ln>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147016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11" name="Textplatzhalter 17"/>
          <p:cNvSpPr>
            <a:spLocks noGrp="1"/>
          </p:cNvSpPr>
          <p:nvPr>
            <p:ph type="body" sz="quarter" idx="10" hasCustomPrompt="1"/>
          </p:nvPr>
        </p:nvSpPr>
        <p:spPr>
          <a:xfrm>
            <a:off x="457200" y="44770"/>
            <a:ext cx="3933825" cy="304800"/>
          </a:xfrm>
          <a:ln>
            <a:solidFill>
              <a:srgbClr val="103A7F"/>
            </a:solidFill>
          </a:ln>
        </p:spPr>
        <p:txBody>
          <a:bodyPr>
            <a:normAutofit/>
          </a:bodyPr>
          <a:lstStyle>
            <a:lvl1pPr marL="0" indent="0">
              <a:buNone/>
              <a:defRPr sz="1200">
                <a:solidFill>
                  <a:srgbClr val="103A7F"/>
                </a:solidFill>
                <a:latin typeface="+mn-lt"/>
              </a:defRPr>
            </a:lvl1pPr>
          </a:lstStyle>
          <a:p>
            <a:r>
              <a:rPr lang="de-DE" dirty="0"/>
              <a:t>01 Titel des Kapitels/Abschnitts</a:t>
            </a:r>
          </a:p>
        </p:txBody>
      </p:sp>
      <p:sp>
        <p:nvSpPr>
          <p:cNvPr id="12" name="Textplatzhalter 19"/>
          <p:cNvSpPr>
            <a:spLocks noGrp="1"/>
          </p:cNvSpPr>
          <p:nvPr>
            <p:ph type="body" sz="quarter" idx="11" hasCustomPrompt="1"/>
          </p:nvPr>
        </p:nvSpPr>
        <p:spPr>
          <a:xfrm>
            <a:off x="4391025" y="44770"/>
            <a:ext cx="3605213" cy="304480"/>
          </a:xfrm>
          <a:ln>
            <a:solidFill>
              <a:srgbClr val="103A7F"/>
            </a:solidFill>
          </a:ln>
        </p:spPr>
        <p:txBody>
          <a:bodyPr>
            <a:normAutofit/>
          </a:bodyPr>
          <a:lstStyle>
            <a:lvl1pPr marL="0" indent="0" algn="r">
              <a:buNone/>
              <a:defRPr sz="1200">
                <a:latin typeface="+mn-lt"/>
              </a:defRPr>
            </a:lvl1pPr>
          </a:lstStyle>
          <a:p>
            <a:pPr lvl="0"/>
            <a:r>
              <a:rPr lang="de-DE" dirty="0"/>
              <a:t>Folientitel</a:t>
            </a:r>
          </a:p>
        </p:txBody>
      </p:sp>
      <p:sp>
        <p:nvSpPr>
          <p:cNvPr id="13" name="Textplatzhalter 21"/>
          <p:cNvSpPr>
            <a:spLocks noGrp="1"/>
          </p:cNvSpPr>
          <p:nvPr>
            <p:ph type="body" sz="quarter" idx="12" hasCustomPrompt="1"/>
          </p:nvPr>
        </p:nvSpPr>
        <p:spPr>
          <a:xfrm>
            <a:off x="7996238" y="92074"/>
            <a:ext cx="690562" cy="206375"/>
          </a:xfrm>
          <a:solidFill>
            <a:srgbClr val="103A7F"/>
          </a:solidFill>
          <a:ln>
            <a:solidFill>
              <a:srgbClr val="103A7F"/>
            </a:solidFill>
          </a:ln>
        </p:spPr>
        <p:txBody>
          <a:bodyPr anchor="ctr">
            <a:noAutofit/>
          </a:bodyPr>
          <a:lstStyle>
            <a:lvl1pPr marL="0" indent="0" algn="ctr">
              <a:buNone/>
              <a:defRPr sz="1100">
                <a:solidFill>
                  <a:schemeClr val="bg2"/>
                </a:solidFill>
                <a:latin typeface="+mn-lt"/>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3567977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Beschriftung">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1800" y="1296916"/>
            <a:ext cx="5715000" cy="4758338"/>
          </a:xfrm>
        </p:spPr>
        <p:txBody>
          <a:bodyPr>
            <a:normAutofit/>
          </a:bodyPr>
          <a:lstStyle>
            <a:lvl1pPr>
              <a:defRPr sz="1800">
                <a:latin typeface="+mn-lt"/>
              </a:defRPr>
            </a:lvl1pPr>
            <a:lvl2pPr>
              <a:defRPr sz="1600">
                <a:latin typeface="+mn-lt"/>
              </a:defRPr>
            </a:lvl2pPr>
            <a:lvl3pPr>
              <a:defRPr sz="1400">
                <a:latin typeface="+mn-lt"/>
              </a:defRPr>
            </a:lvl3pPr>
            <a:lvl4pPr>
              <a:defRPr sz="1200">
                <a:latin typeface="+mn-lt"/>
              </a:defRPr>
            </a:lvl4pPr>
            <a:lvl5pPr>
              <a:defRPr sz="1100">
                <a:latin typeface="+mn-lt"/>
              </a:defRPr>
            </a:lvl5pPr>
            <a:lvl6pPr>
              <a:defRPr sz="2000"/>
            </a:lvl6pPr>
            <a:lvl7pPr>
              <a:defRPr sz="2000"/>
            </a:lvl7pPr>
            <a:lvl8pPr>
              <a:defRPr sz="2000"/>
            </a:lvl8pPr>
            <a:lvl9pPr>
              <a:defRPr sz="20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3" name="Title 1"/>
          <p:cNvSpPr>
            <a:spLocks noGrp="1"/>
          </p:cNvSpPr>
          <p:nvPr>
            <p:ph type="title" hasCustomPrompt="1"/>
          </p:nvPr>
        </p:nvSpPr>
        <p:spPr>
          <a:xfrm>
            <a:off x="457199" y="792080"/>
            <a:ext cx="8229599" cy="504836"/>
          </a:xfrm>
        </p:spPr>
        <p:txBody>
          <a:bodyPr anchor="t">
            <a:noAutofit/>
          </a:bodyPr>
          <a:lstStyle>
            <a:lvl1pPr algn="l">
              <a:defRPr sz="2400" b="0">
                <a:latin typeface="+mn-lt"/>
              </a:defRPr>
            </a:lvl1pPr>
          </a:lstStyle>
          <a:p>
            <a:r>
              <a:rPr lang="de-DE" dirty="0"/>
              <a:t>MASTERTITELFORMAT BEARBEITEN</a:t>
            </a:r>
            <a:endParaRPr lang="en-US" dirty="0"/>
          </a:p>
        </p:txBody>
      </p:sp>
      <p:sp>
        <p:nvSpPr>
          <p:cNvPr id="14" name="Text Placeholder 3"/>
          <p:cNvSpPr>
            <a:spLocks noGrp="1"/>
          </p:cNvSpPr>
          <p:nvPr>
            <p:ph type="body" sz="half" idx="2"/>
          </p:nvPr>
        </p:nvSpPr>
        <p:spPr>
          <a:xfrm>
            <a:off x="457201" y="1296916"/>
            <a:ext cx="2139696" cy="4758339"/>
          </a:xfrm>
        </p:spPr>
        <p:txBody>
          <a:bodyPr>
            <a:normAutofit/>
          </a:bodyPr>
          <a:lstStyle>
            <a:lvl1pPr marL="0" indent="0">
              <a:buNone/>
              <a:defRPr sz="18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6" name="Textplatzhalter 17"/>
          <p:cNvSpPr>
            <a:spLocks noGrp="1"/>
          </p:cNvSpPr>
          <p:nvPr>
            <p:ph type="body" sz="quarter" idx="10" hasCustomPrompt="1"/>
          </p:nvPr>
        </p:nvSpPr>
        <p:spPr>
          <a:xfrm>
            <a:off x="457200" y="44770"/>
            <a:ext cx="3933825" cy="304800"/>
          </a:xfrm>
          <a:ln>
            <a:solidFill>
              <a:srgbClr val="103A7F"/>
            </a:solidFill>
          </a:ln>
        </p:spPr>
        <p:txBody>
          <a:bodyPr>
            <a:normAutofit/>
          </a:bodyPr>
          <a:lstStyle>
            <a:lvl1pPr marL="0" indent="0">
              <a:buNone/>
              <a:defRPr sz="1200">
                <a:solidFill>
                  <a:srgbClr val="103A7F"/>
                </a:solidFill>
                <a:latin typeface="+mn-lt"/>
              </a:defRPr>
            </a:lvl1pPr>
          </a:lstStyle>
          <a:p>
            <a:r>
              <a:rPr lang="de-DE" dirty="0"/>
              <a:t>01 Titel des Kapitels/Abschnitts</a:t>
            </a:r>
          </a:p>
        </p:txBody>
      </p:sp>
      <p:sp>
        <p:nvSpPr>
          <p:cNvPr id="17" name="Textplatzhalter 19"/>
          <p:cNvSpPr>
            <a:spLocks noGrp="1"/>
          </p:cNvSpPr>
          <p:nvPr>
            <p:ph type="body" sz="quarter" idx="11" hasCustomPrompt="1"/>
          </p:nvPr>
        </p:nvSpPr>
        <p:spPr>
          <a:xfrm>
            <a:off x="4391025" y="44770"/>
            <a:ext cx="3605213" cy="304480"/>
          </a:xfrm>
          <a:ln>
            <a:solidFill>
              <a:srgbClr val="103A7F"/>
            </a:solidFill>
          </a:ln>
        </p:spPr>
        <p:txBody>
          <a:bodyPr>
            <a:normAutofit/>
          </a:bodyPr>
          <a:lstStyle>
            <a:lvl1pPr marL="0" indent="0" algn="r">
              <a:buNone/>
              <a:defRPr sz="1200">
                <a:latin typeface="+mn-lt"/>
              </a:defRPr>
            </a:lvl1pPr>
          </a:lstStyle>
          <a:p>
            <a:pPr lvl="0"/>
            <a:r>
              <a:rPr lang="de-DE" dirty="0"/>
              <a:t>Folientitel</a:t>
            </a:r>
          </a:p>
        </p:txBody>
      </p:sp>
      <p:sp>
        <p:nvSpPr>
          <p:cNvPr id="18" name="Textplatzhalter 21"/>
          <p:cNvSpPr>
            <a:spLocks noGrp="1"/>
          </p:cNvSpPr>
          <p:nvPr>
            <p:ph type="body" sz="quarter" idx="12" hasCustomPrompt="1"/>
          </p:nvPr>
        </p:nvSpPr>
        <p:spPr>
          <a:xfrm>
            <a:off x="7996238" y="92074"/>
            <a:ext cx="690562" cy="206375"/>
          </a:xfrm>
          <a:solidFill>
            <a:srgbClr val="103A7F"/>
          </a:solidFill>
          <a:ln>
            <a:solidFill>
              <a:srgbClr val="103A7F"/>
            </a:solidFill>
          </a:ln>
        </p:spPr>
        <p:txBody>
          <a:bodyPr anchor="ctr">
            <a:noAutofit/>
          </a:bodyPr>
          <a:lstStyle>
            <a:lvl1pPr marL="0" indent="0" algn="ctr">
              <a:buNone/>
              <a:defRPr sz="1100">
                <a:solidFill>
                  <a:schemeClr val="bg2"/>
                </a:solidFill>
                <a:latin typeface="+mn-lt"/>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2006748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mit Beschriftun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858610" y="1296916"/>
            <a:ext cx="5828189" cy="4758339"/>
          </a:xfrm>
          <a:solidFill>
            <a:schemeClr val="bg2"/>
          </a:solidFill>
          <a:ln w="76200">
            <a:noFill/>
            <a:miter lim="800000"/>
          </a:ln>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11" name="Title 1"/>
          <p:cNvSpPr>
            <a:spLocks noGrp="1"/>
          </p:cNvSpPr>
          <p:nvPr>
            <p:ph type="title" hasCustomPrompt="1"/>
          </p:nvPr>
        </p:nvSpPr>
        <p:spPr>
          <a:xfrm>
            <a:off x="457199" y="792080"/>
            <a:ext cx="8229599" cy="504836"/>
          </a:xfrm>
        </p:spPr>
        <p:txBody>
          <a:bodyPr anchor="t">
            <a:noAutofit/>
          </a:bodyPr>
          <a:lstStyle>
            <a:lvl1pPr algn="l">
              <a:defRPr sz="2400" b="0">
                <a:solidFill>
                  <a:srgbClr val="103A7F"/>
                </a:solidFill>
              </a:defRPr>
            </a:lvl1pPr>
          </a:lstStyle>
          <a:p>
            <a:r>
              <a:rPr lang="de-DE" dirty="0"/>
              <a:t>MASTERTITELFORMAT BEARBEITEN</a:t>
            </a:r>
            <a:endParaRPr lang="en-US" dirty="0"/>
          </a:p>
        </p:txBody>
      </p:sp>
      <p:sp>
        <p:nvSpPr>
          <p:cNvPr id="12" name="Text Placeholder 3"/>
          <p:cNvSpPr>
            <a:spLocks noGrp="1"/>
          </p:cNvSpPr>
          <p:nvPr>
            <p:ph type="body" sz="half" idx="2"/>
          </p:nvPr>
        </p:nvSpPr>
        <p:spPr>
          <a:xfrm>
            <a:off x="457201" y="1296916"/>
            <a:ext cx="2139696" cy="475833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16" name="Textplatzhalter 17"/>
          <p:cNvSpPr>
            <a:spLocks noGrp="1"/>
          </p:cNvSpPr>
          <p:nvPr>
            <p:ph type="body" sz="quarter" idx="10" hasCustomPrompt="1"/>
          </p:nvPr>
        </p:nvSpPr>
        <p:spPr>
          <a:xfrm>
            <a:off x="457200" y="44770"/>
            <a:ext cx="3933825" cy="304800"/>
          </a:xfrm>
          <a:ln>
            <a:solidFill>
              <a:srgbClr val="103A7F"/>
            </a:solidFill>
          </a:ln>
        </p:spPr>
        <p:txBody>
          <a:bodyPr>
            <a:normAutofit/>
          </a:bodyPr>
          <a:lstStyle>
            <a:lvl1pPr marL="0" indent="0">
              <a:buNone/>
              <a:defRPr sz="1200">
                <a:solidFill>
                  <a:srgbClr val="103A7F"/>
                </a:solidFill>
              </a:defRPr>
            </a:lvl1pPr>
          </a:lstStyle>
          <a:p>
            <a:r>
              <a:rPr lang="de-DE" dirty="0"/>
              <a:t>01 Titel des Kapitels/Abschnitts</a:t>
            </a:r>
          </a:p>
        </p:txBody>
      </p:sp>
      <p:sp>
        <p:nvSpPr>
          <p:cNvPr id="17" name="Textplatzhalter 19"/>
          <p:cNvSpPr>
            <a:spLocks noGrp="1"/>
          </p:cNvSpPr>
          <p:nvPr>
            <p:ph type="body" sz="quarter" idx="11" hasCustomPrompt="1"/>
          </p:nvPr>
        </p:nvSpPr>
        <p:spPr>
          <a:xfrm>
            <a:off x="4391025" y="44770"/>
            <a:ext cx="3605213" cy="304480"/>
          </a:xfrm>
          <a:ln>
            <a:solidFill>
              <a:srgbClr val="103A7F"/>
            </a:solidFill>
          </a:ln>
        </p:spPr>
        <p:txBody>
          <a:bodyPr>
            <a:normAutofit/>
          </a:bodyPr>
          <a:lstStyle>
            <a:lvl1pPr marL="0" indent="0" algn="r">
              <a:buNone/>
              <a:defRPr sz="1200"/>
            </a:lvl1pPr>
          </a:lstStyle>
          <a:p>
            <a:pPr lvl="0"/>
            <a:r>
              <a:rPr lang="de-DE" dirty="0"/>
              <a:t>Folientitel</a:t>
            </a:r>
          </a:p>
        </p:txBody>
      </p:sp>
      <p:sp>
        <p:nvSpPr>
          <p:cNvPr id="18" name="Textplatzhalter 21"/>
          <p:cNvSpPr>
            <a:spLocks noGrp="1"/>
          </p:cNvSpPr>
          <p:nvPr>
            <p:ph type="body" sz="quarter" idx="12" hasCustomPrompt="1"/>
          </p:nvPr>
        </p:nvSpPr>
        <p:spPr>
          <a:xfrm>
            <a:off x="7996238" y="92074"/>
            <a:ext cx="690562" cy="206375"/>
          </a:xfrm>
          <a:solidFill>
            <a:srgbClr val="103A7F"/>
          </a:solidFill>
          <a:ln>
            <a:solidFill>
              <a:srgbClr val="103A7F"/>
            </a:solidFill>
          </a:ln>
        </p:spPr>
        <p:txBody>
          <a:bodyPr anchor="ctr">
            <a:noAutofit/>
          </a:bodyPr>
          <a:lstStyle>
            <a:lvl1pPr marL="0" indent="0" algn="ctr">
              <a:buNone/>
              <a:defRPr sz="1100">
                <a:solidFill>
                  <a:schemeClr val="bg2"/>
                </a:solidFill>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2384780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103A7F"/>
                </a:solidFill>
                <a:latin typeface="+mn-lt"/>
              </a:defRPr>
            </a:lvl1pPr>
          </a:lstStyle>
          <a:p>
            <a:r>
              <a:rPr lang="de-DE" dirty="0"/>
              <a:t>MASTERTITELFORMAT BEARBEITEN</a:t>
            </a:r>
            <a:endParaRPr lang="en-US" dirty="0"/>
          </a:p>
        </p:txBody>
      </p:sp>
      <p:sp>
        <p:nvSpPr>
          <p:cNvPr id="3" name="Content Placeholder 2"/>
          <p:cNvSpPr>
            <a:spLocks noGrp="1"/>
          </p:cNvSpPr>
          <p:nvPr>
            <p:ph idx="1"/>
          </p:nvPr>
        </p:nvSpPr>
        <p:spPr/>
        <p:txBody>
          <a:bodyPr>
            <a:normAutofit/>
          </a:bodyPr>
          <a:lstStyle>
            <a:lvl1pPr>
              <a:defRPr sz="1800">
                <a:latin typeface="+mn-lt"/>
              </a:defRPr>
            </a:lvl1pPr>
            <a:lvl2pPr>
              <a:defRPr sz="1600">
                <a:latin typeface="+mn-lt"/>
              </a:defRPr>
            </a:lvl2pPr>
            <a:lvl3pPr>
              <a:defRPr sz="1400">
                <a:latin typeface="+mn-lt"/>
              </a:defRPr>
            </a:lvl3pPr>
            <a:lvl4pPr>
              <a:defRPr sz="1200">
                <a:latin typeface="+mn-lt"/>
              </a:defRPr>
            </a:lvl4pPr>
            <a:lvl5pPr>
              <a:defRPr sz="1100">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8" name="Textplatzhalter 17"/>
          <p:cNvSpPr>
            <a:spLocks noGrp="1"/>
          </p:cNvSpPr>
          <p:nvPr>
            <p:ph type="body" sz="quarter" idx="10" hasCustomPrompt="1"/>
          </p:nvPr>
        </p:nvSpPr>
        <p:spPr>
          <a:xfrm>
            <a:off x="457200" y="44770"/>
            <a:ext cx="3933825" cy="304800"/>
          </a:xfrm>
        </p:spPr>
        <p:txBody>
          <a:bodyPr>
            <a:normAutofit/>
          </a:bodyPr>
          <a:lstStyle>
            <a:lvl1pPr marL="0" indent="0">
              <a:buNone/>
              <a:defRPr sz="1200">
                <a:solidFill>
                  <a:srgbClr val="103A7F"/>
                </a:solidFill>
                <a:latin typeface="+mn-lt"/>
              </a:defRPr>
            </a:lvl1pPr>
          </a:lstStyle>
          <a:p>
            <a:r>
              <a:rPr lang="de-DE" dirty="0"/>
              <a:t>01 Titel des Kapitels/Abschnitts</a:t>
            </a:r>
          </a:p>
        </p:txBody>
      </p:sp>
      <p:sp>
        <p:nvSpPr>
          <p:cNvPr id="20" name="Textplatzhalter 19"/>
          <p:cNvSpPr>
            <a:spLocks noGrp="1"/>
          </p:cNvSpPr>
          <p:nvPr>
            <p:ph type="body" sz="quarter" idx="11" hasCustomPrompt="1"/>
          </p:nvPr>
        </p:nvSpPr>
        <p:spPr>
          <a:xfrm>
            <a:off x="4391025" y="44770"/>
            <a:ext cx="3605213" cy="304480"/>
          </a:xfrm>
        </p:spPr>
        <p:txBody>
          <a:bodyPr>
            <a:normAutofit/>
          </a:bodyPr>
          <a:lstStyle>
            <a:lvl1pPr marL="0" indent="0" algn="r">
              <a:buNone/>
              <a:defRPr sz="1200">
                <a:latin typeface="+mn-lt"/>
              </a:defRPr>
            </a:lvl1pPr>
          </a:lstStyle>
          <a:p>
            <a:pPr lvl="0"/>
            <a:r>
              <a:rPr lang="de-DE" dirty="0"/>
              <a:t>Folientitel</a:t>
            </a:r>
          </a:p>
        </p:txBody>
      </p:sp>
      <p:sp>
        <p:nvSpPr>
          <p:cNvPr id="22" name="Textplatzhalter 21"/>
          <p:cNvSpPr>
            <a:spLocks noGrp="1"/>
          </p:cNvSpPr>
          <p:nvPr>
            <p:ph type="body" sz="quarter" idx="12" hasCustomPrompt="1"/>
          </p:nvPr>
        </p:nvSpPr>
        <p:spPr>
          <a:xfrm>
            <a:off x="7996238" y="92074"/>
            <a:ext cx="690562" cy="206375"/>
          </a:xfrm>
          <a:solidFill>
            <a:srgbClr val="103A7F"/>
          </a:solidFill>
          <a:ln>
            <a:solidFill>
              <a:srgbClr val="103A7F"/>
            </a:solidFill>
          </a:ln>
        </p:spPr>
        <p:txBody>
          <a:bodyPr anchor="ctr">
            <a:noAutofit/>
          </a:bodyPr>
          <a:lstStyle>
            <a:lvl1pPr marL="0" indent="0" algn="ctr">
              <a:buNone/>
              <a:defRPr sz="1100">
                <a:solidFill>
                  <a:schemeClr val="bg2"/>
                </a:solidFill>
                <a:latin typeface="+mn-lt"/>
              </a:defRPr>
            </a:lvl1pPr>
          </a:lstStyle>
          <a:p>
            <a:pPr lvl="0"/>
            <a:r>
              <a:rPr lang="de-DE" dirty="0"/>
              <a:t>S.</a:t>
            </a:r>
            <a:fld id="{E2529CB5-0236-F84D-A7CD-583B545EE698}" type="slidenum">
              <a:rPr lang="de-DE" smtClean="0"/>
              <a:pPr lvl="0"/>
              <a:t>‹Nr.›</a:t>
            </a:fld>
            <a:endParaRPr lang="de-DE" dirty="0"/>
          </a:p>
        </p:txBody>
      </p:sp>
    </p:spTree>
    <p:extLst>
      <p:ext uri="{BB962C8B-B14F-4D97-AF65-F5344CB8AC3E}">
        <p14:creationId xmlns:p14="http://schemas.microsoft.com/office/powerpoint/2010/main" val="430397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de-DE" dirty="0"/>
              <a:t>MASTERTITELFORMAT BEARBEITEN</a:t>
            </a:r>
            <a:endParaRPr lang="en-US" dirty="0"/>
          </a:p>
        </p:txBody>
      </p:sp>
      <p:sp>
        <p:nvSpPr>
          <p:cNvPr id="3" name="Text Placeholder 2"/>
          <p:cNvSpPr>
            <a:spLocks noGrp="1"/>
          </p:cNvSpPr>
          <p:nvPr>
            <p:ph type="body" idx="1"/>
          </p:nvPr>
        </p:nvSpPr>
        <p:spPr>
          <a:xfrm>
            <a:off x="457200" y="1600200"/>
            <a:ext cx="8229600" cy="4450254"/>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cxnSp>
        <p:nvCxnSpPr>
          <p:cNvPr id="9" name="Gerade Verbindung 8"/>
          <p:cNvCxnSpPr/>
          <p:nvPr/>
        </p:nvCxnSpPr>
        <p:spPr>
          <a:xfrm>
            <a:off x="457200" y="297338"/>
            <a:ext cx="8229599" cy="0"/>
          </a:xfrm>
          <a:prstGeom prst="line">
            <a:avLst/>
          </a:prstGeom>
          <a:ln w="6350" cmpd="sng">
            <a:solidFill>
              <a:srgbClr val="103A7F"/>
            </a:solidFill>
          </a:ln>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457200" y="91621"/>
            <a:ext cx="8229599" cy="0"/>
          </a:xfrm>
          <a:prstGeom prst="line">
            <a:avLst/>
          </a:prstGeom>
          <a:ln w="6350" cmpd="sng">
            <a:solidFill>
              <a:srgbClr val="103A7F"/>
            </a:solidFill>
          </a:ln>
        </p:spPr>
        <p:style>
          <a:lnRef idx="2">
            <a:schemeClr val="accent1"/>
          </a:lnRef>
          <a:fillRef idx="0">
            <a:schemeClr val="accent1"/>
          </a:fillRef>
          <a:effectRef idx="1">
            <a:schemeClr val="accent1"/>
          </a:effectRef>
          <a:fontRef idx="minor">
            <a:schemeClr val="tx1"/>
          </a:fontRef>
        </p:style>
      </p:cxnSp>
      <p:pic>
        <p:nvPicPr>
          <p:cNvPr id="13" name="Bild 12" descr="DNBGF-Standardlogo-CMYK.pdf"/>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457200" y="6049272"/>
            <a:ext cx="859179" cy="550656"/>
          </a:xfrm>
          <a:prstGeom prst="rect">
            <a:avLst/>
          </a:prstGeom>
        </p:spPr>
      </p:pic>
      <p:cxnSp>
        <p:nvCxnSpPr>
          <p:cNvPr id="14" name="Gerade Verbindung 13"/>
          <p:cNvCxnSpPr/>
          <p:nvPr/>
        </p:nvCxnSpPr>
        <p:spPr>
          <a:xfrm>
            <a:off x="457200" y="6064564"/>
            <a:ext cx="8229599" cy="0"/>
          </a:xfrm>
          <a:prstGeom prst="line">
            <a:avLst/>
          </a:prstGeom>
          <a:ln w="6350" cmpd="sng">
            <a:solidFill>
              <a:srgbClr val="103A7F"/>
            </a:solidFill>
          </a:ln>
        </p:spPr>
        <p:style>
          <a:lnRef idx="2">
            <a:schemeClr val="accent1"/>
          </a:lnRef>
          <a:fillRef idx="0">
            <a:schemeClr val="accent1"/>
          </a:fillRef>
          <a:effectRef idx="1">
            <a:schemeClr val="accent1"/>
          </a:effectRef>
          <a:fontRef idx="minor">
            <a:schemeClr val="tx1"/>
          </a:fontRef>
        </p:style>
      </p:cxnSp>
      <p:pic>
        <p:nvPicPr>
          <p:cNvPr id="6" name="Grafik 5">
            <a:extLst>
              <a:ext uri="{FF2B5EF4-FFF2-40B4-BE49-F238E27FC236}">
                <a16:creationId xmlns:a16="http://schemas.microsoft.com/office/drawing/2014/main" id="{4644E93F-B94A-C09F-D4D8-4F1A4DDCC080}"/>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t="11477"/>
          <a:stretch/>
        </p:blipFill>
        <p:spPr>
          <a:xfrm>
            <a:off x="3746037" y="6078675"/>
            <a:ext cx="4940763" cy="582831"/>
          </a:xfrm>
          <a:prstGeom prst="rect">
            <a:avLst/>
          </a:prstGeom>
        </p:spPr>
      </p:pic>
    </p:spTree>
    <p:extLst>
      <p:ext uri="{BB962C8B-B14F-4D97-AF65-F5344CB8AC3E}">
        <p14:creationId xmlns:p14="http://schemas.microsoft.com/office/powerpoint/2010/main" val="4014314298"/>
      </p:ext>
    </p:extLst>
  </p:cSld>
  <p:clrMap bg1="lt1" tx1="dk1" bg2="lt2" tx2="dk2" accent1="accent1" accent2="accent2" accent3="accent3" accent4="accent4" accent5="accent5" accent6="accent6" hlink="hlink" folHlink="folHlink"/>
  <p:sldLayoutIdLst>
    <p:sldLayoutId id="2147483985" r:id="rId1"/>
    <p:sldLayoutId id="2147483974" r:id="rId2"/>
    <p:sldLayoutId id="2147483976" r:id="rId3"/>
    <p:sldLayoutId id="2147483977" r:id="rId4"/>
    <p:sldLayoutId id="2147483978" r:id="rId5"/>
    <p:sldLayoutId id="2147483979" r:id="rId6"/>
    <p:sldLayoutId id="2147483980" r:id="rId7"/>
    <p:sldLayoutId id="2147483981" r:id="rId8"/>
  </p:sldLayoutIdLst>
  <p:hf sldNum="0" hdr="0" ftr="0" dt="0"/>
  <p:txStyles>
    <p:titleStyle>
      <a:lvl1pPr algn="l" defTabSz="914400" rtl="0" eaLnBrk="1" latinLnBrk="0" hangingPunct="1">
        <a:spcBef>
          <a:spcPct val="0"/>
        </a:spcBef>
        <a:buNone/>
        <a:defRPr sz="3200" kern="1200" spc="-100" baseline="0">
          <a:solidFill>
            <a:srgbClr val="103A7F"/>
          </a:solidFill>
          <a:latin typeface="+mn-lt"/>
          <a:ea typeface="+mj-ea"/>
          <a:cs typeface="Frutiger 57 Condensed"/>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1800" kern="1200">
          <a:solidFill>
            <a:srgbClr val="4E4E4E"/>
          </a:solidFill>
          <a:latin typeface="+mn-lt"/>
          <a:ea typeface="+mn-ea"/>
          <a:cs typeface="Dax-Regular"/>
        </a:defRPr>
      </a:lvl1pPr>
      <a:lvl2pPr marL="457200" indent="-182880" algn="l" defTabSz="914400" rtl="0" eaLnBrk="1" latinLnBrk="0" hangingPunct="1">
        <a:spcBef>
          <a:spcPct val="20000"/>
        </a:spcBef>
        <a:buClr>
          <a:schemeClr val="accent1"/>
        </a:buClr>
        <a:buSzPct val="85000"/>
        <a:buFont typeface="Arial" pitchFamily="34" charset="0"/>
        <a:buChar char="•"/>
        <a:defRPr sz="1600" kern="1200">
          <a:solidFill>
            <a:srgbClr val="4E4E4E"/>
          </a:solidFill>
          <a:latin typeface="+mn-lt"/>
          <a:ea typeface="+mn-ea"/>
          <a:cs typeface="Dax-Regular"/>
        </a:defRPr>
      </a:lvl2pPr>
      <a:lvl3pPr marL="731520" indent="-182880" algn="l" defTabSz="914400" rtl="0" eaLnBrk="1" latinLnBrk="0" hangingPunct="1">
        <a:spcBef>
          <a:spcPct val="20000"/>
        </a:spcBef>
        <a:buClr>
          <a:schemeClr val="accent1"/>
        </a:buClr>
        <a:buSzPct val="90000"/>
        <a:buFont typeface="Arial" pitchFamily="34" charset="0"/>
        <a:buChar char="•"/>
        <a:defRPr sz="1400" kern="1200">
          <a:solidFill>
            <a:srgbClr val="4E4E4E"/>
          </a:solidFill>
          <a:latin typeface="+mn-lt"/>
          <a:ea typeface="+mn-ea"/>
          <a:cs typeface="Dax-Regular"/>
        </a:defRPr>
      </a:lvl3pPr>
      <a:lvl4pPr marL="1005840" indent="-182880" algn="l" defTabSz="914400" rtl="0" eaLnBrk="1" latinLnBrk="0" hangingPunct="1">
        <a:spcBef>
          <a:spcPct val="20000"/>
        </a:spcBef>
        <a:buClr>
          <a:schemeClr val="accent1"/>
        </a:buClr>
        <a:buFont typeface="Arial" pitchFamily="34" charset="0"/>
        <a:buChar char="•"/>
        <a:defRPr sz="1200" kern="1200">
          <a:solidFill>
            <a:srgbClr val="4E4E4E"/>
          </a:solidFill>
          <a:latin typeface="+mn-lt"/>
          <a:ea typeface="+mn-ea"/>
          <a:cs typeface="Dax-Regular"/>
        </a:defRPr>
      </a:lvl4pPr>
      <a:lvl5pPr marL="1188720" indent="-137160" algn="l" defTabSz="914400" rtl="0" eaLnBrk="1" latinLnBrk="0" hangingPunct="1">
        <a:spcBef>
          <a:spcPct val="20000"/>
        </a:spcBef>
        <a:buClr>
          <a:schemeClr val="accent1"/>
        </a:buClr>
        <a:buSzPct val="100000"/>
        <a:buFont typeface="Arial" pitchFamily="34" charset="0"/>
        <a:buChar char="•"/>
        <a:defRPr sz="1100" kern="1200" baseline="0">
          <a:solidFill>
            <a:srgbClr val="4E4E4E"/>
          </a:solidFill>
          <a:latin typeface="+mn-lt"/>
          <a:ea typeface="+mn-ea"/>
          <a:cs typeface="Dax-Regular"/>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de-DE" dirty="0"/>
              <a:t>MASTERTITELFORMAT BEARBEITEN</a:t>
            </a:r>
            <a:endParaRPr lang="en-US" dirty="0"/>
          </a:p>
        </p:txBody>
      </p:sp>
      <p:sp>
        <p:nvSpPr>
          <p:cNvPr id="3" name="Text Placeholder 2"/>
          <p:cNvSpPr>
            <a:spLocks noGrp="1"/>
          </p:cNvSpPr>
          <p:nvPr>
            <p:ph type="body" idx="1"/>
          </p:nvPr>
        </p:nvSpPr>
        <p:spPr>
          <a:xfrm>
            <a:off x="457200" y="1600200"/>
            <a:ext cx="8229600" cy="4450254"/>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cxnSp>
        <p:nvCxnSpPr>
          <p:cNvPr id="9" name="Gerade Verbindung 8"/>
          <p:cNvCxnSpPr/>
          <p:nvPr/>
        </p:nvCxnSpPr>
        <p:spPr>
          <a:xfrm>
            <a:off x="457200" y="297338"/>
            <a:ext cx="8229599" cy="0"/>
          </a:xfrm>
          <a:prstGeom prst="line">
            <a:avLst/>
          </a:prstGeom>
          <a:ln w="6350" cmpd="sng">
            <a:solidFill>
              <a:srgbClr val="103A7F"/>
            </a:solidFill>
          </a:ln>
        </p:spPr>
        <p:style>
          <a:lnRef idx="2">
            <a:schemeClr val="accent1"/>
          </a:lnRef>
          <a:fillRef idx="0">
            <a:schemeClr val="accent1"/>
          </a:fillRef>
          <a:effectRef idx="1">
            <a:schemeClr val="accent1"/>
          </a:effectRef>
          <a:fontRef idx="minor">
            <a:schemeClr val="tx1"/>
          </a:fontRef>
        </p:style>
      </p:cxnSp>
      <p:cxnSp>
        <p:nvCxnSpPr>
          <p:cNvPr id="11" name="Gerade Verbindung 10"/>
          <p:cNvCxnSpPr/>
          <p:nvPr/>
        </p:nvCxnSpPr>
        <p:spPr>
          <a:xfrm>
            <a:off x="457200" y="91621"/>
            <a:ext cx="8229599" cy="0"/>
          </a:xfrm>
          <a:prstGeom prst="line">
            <a:avLst/>
          </a:prstGeom>
          <a:ln w="6350" cmpd="sng">
            <a:solidFill>
              <a:srgbClr val="103A7F"/>
            </a:solidFill>
          </a:ln>
        </p:spPr>
        <p:style>
          <a:lnRef idx="2">
            <a:schemeClr val="accent1"/>
          </a:lnRef>
          <a:fillRef idx="0">
            <a:schemeClr val="accent1"/>
          </a:fillRef>
          <a:effectRef idx="1">
            <a:schemeClr val="accent1"/>
          </a:effectRef>
          <a:fontRef idx="minor">
            <a:schemeClr val="tx1"/>
          </a:fontRef>
        </p:style>
      </p:cxnSp>
      <p:pic>
        <p:nvPicPr>
          <p:cNvPr id="13" name="Bild 12" descr="DNBGF-Standardlogo-CMYK.pdf"/>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347556" y="6050454"/>
            <a:ext cx="1260000" cy="807546"/>
          </a:xfrm>
          <a:prstGeom prst="rect">
            <a:avLst/>
          </a:prstGeom>
        </p:spPr>
      </p:pic>
      <p:cxnSp>
        <p:nvCxnSpPr>
          <p:cNvPr id="14" name="Gerade Verbindung 13"/>
          <p:cNvCxnSpPr/>
          <p:nvPr/>
        </p:nvCxnSpPr>
        <p:spPr>
          <a:xfrm>
            <a:off x="457200" y="6064564"/>
            <a:ext cx="8229599" cy="0"/>
          </a:xfrm>
          <a:prstGeom prst="line">
            <a:avLst/>
          </a:prstGeom>
          <a:ln w="6350" cmpd="sng">
            <a:solidFill>
              <a:schemeClr val="tx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77207626"/>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Lst>
  <p:hf sldNum="0" hdr="0" ftr="0" dt="0"/>
  <p:txStyles>
    <p:titleStyle>
      <a:lvl1pPr algn="l" defTabSz="914400" rtl="0" eaLnBrk="1" latinLnBrk="0" hangingPunct="1">
        <a:spcBef>
          <a:spcPct val="0"/>
        </a:spcBef>
        <a:buNone/>
        <a:defRPr sz="3200" kern="1200" spc="-100" baseline="0">
          <a:solidFill>
            <a:srgbClr val="103A7F"/>
          </a:solidFill>
          <a:latin typeface="+mn-lt"/>
          <a:ea typeface="+mj-ea"/>
          <a:cs typeface="Frutiger 57 Condensed"/>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1800" kern="1200">
          <a:solidFill>
            <a:srgbClr val="4E4E4E"/>
          </a:solidFill>
          <a:latin typeface="+mn-lt"/>
          <a:ea typeface="+mn-ea"/>
          <a:cs typeface="Algerian" pitchFamily="82" charset="0"/>
        </a:defRPr>
      </a:lvl1pPr>
      <a:lvl2pPr marL="457200" indent="-182880" algn="l" defTabSz="914400" rtl="0" eaLnBrk="1" latinLnBrk="0" hangingPunct="1">
        <a:spcBef>
          <a:spcPct val="20000"/>
        </a:spcBef>
        <a:buClr>
          <a:schemeClr val="accent1"/>
        </a:buClr>
        <a:buSzPct val="85000"/>
        <a:buFont typeface="Arial" pitchFamily="34" charset="0"/>
        <a:buChar char="•"/>
        <a:defRPr sz="1600" kern="1200">
          <a:solidFill>
            <a:srgbClr val="4E4E4E"/>
          </a:solidFill>
          <a:latin typeface="+mn-lt"/>
          <a:ea typeface="+mn-ea"/>
          <a:cs typeface="Algerian" pitchFamily="82" charset="0"/>
        </a:defRPr>
      </a:lvl2pPr>
      <a:lvl3pPr marL="731520" indent="-182880" algn="l" defTabSz="914400" rtl="0" eaLnBrk="1" latinLnBrk="0" hangingPunct="1">
        <a:spcBef>
          <a:spcPct val="20000"/>
        </a:spcBef>
        <a:buClr>
          <a:schemeClr val="accent1"/>
        </a:buClr>
        <a:buSzPct val="90000"/>
        <a:buFont typeface="Arial" pitchFamily="34" charset="0"/>
        <a:buChar char="•"/>
        <a:defRPr sz="1400" kern="1200">
          <a:solidFill>
            <a:srgbClr val="4E4E4E"/>
          </a:solidFill>
          <a:latin typeface="+mn-lt"/>
          <a:ea typeface="+mn-ea"/>
          <a:cs typeface="Algerian" pitchFamily="82" charset="0"/>
        </a:defRPr>
      </a:lvl3pPr>
      <a:lvl4pPr marL="1005840" indent="-182880" algn="l" defTabSz="914400" rtl="0" eaLnBrk="1" latinLnBrk="0" hangingPunct="1">
        <a:spcBef>
          <a:spcPct val="20000"/>
        </a:spcBef>
        <a:buClr>
          <a:schemeClr val="accent1"/>
        </a:buClr>
        <a:buFont typeface="Arial" pitchFamily="34" charset="0"/>
        <a:buChar char="•"/>
        <a:defRPr sz="1200" kern="1200">
          <a:solidFill>
            <a:srgbClr val="4E4E4E"/>
          </a:solidFill>
          <a:latin typeface="+mn-lt"/>
          <a:ea typeface="+mn-ea"/>
          <a:cs typeface="Algerian" pitchFamily="82" charset="0"/>
        </a:defRPr>
      </a:lvl4pPr>
      <a:lvl5pPr marL="1188720" indent="-137160" algn="l" defTabSz="914400" rtl="0" eaLnBrk="1" latinLnBrk="0" hangingPunct="1">
        <a:spcBef>
          <a:spcPct val="20000"/>
        </a:spcBef>
        <a:buClr>
          <a:schemeClr val="accent1"/>
        </a:buClr>
        <a:buSzPct val="100000"/>
        <a:buFont typeface="Arial" pitchFamily="34" charset="0"/>
        <a:buChar char="•"/>
        <a:defRPr sz="1100" kern="1200" baseline="0">
          <a:solidFill>
            <a:srgbClr val="4E4E4E"/>
          </a:solidFill>
          <a:latin typeface="+mn-lt"/>
          <a:ea typeface="+mn-ea"/>
          <a:cs typeface="Algerian" pitchFamily="82" charset="0"/>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 2" descr="DNBGF-Standardlogo-CMYK.pdf"/>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7128" y="4704438"/>
            <a:ext cx="2160000" cy="1384365"/>
          </a:xfrm>
          <a:prstGeom prst="rect">
            <a:avLst/>
          </a:prstGeom>
        </p:spPr>
      </p:pic>
    </p:spTree>
    <p:extLst>
      <p:ext uri="{BB962C8B-B14F-4D97-AF65-F5344CB8AC3E}">
        <p14:creationId xmlns:p14="http://schemas.microsoft.com/office/powerpoint/2010/main" val="790822797"/>
      </p:ext>
    </p:extLst>
  </p:cSld>
  <p:clrMap bg1="lt1" tx1="dk1" bg2="lt2" tx2="dk2" accent1="accent1" accent2="accent2" accent3="accent3" accent4="accent4" accent5="accent5" accent6="accent6" hlink="hlink" folHlink="folHlink"/>
  <p:sldLayoutIdLst>
    <p:sldLayoutId id="2147483996" r:id="rId1"/>
  </p:sldLayoutIdLst>
  <p:hf sldNum="0" hdr="0" ftr="0" dt="0"/>
  <p:txStyles>
    <p:titleStyle>
      <a:lvl1pPr algn="l" defTabSz="914400" rtl="0" eaLnBrk="1" latinLnBrk="0" hangingPunct="1">
        <a:spcBef>
          <a:spcPct val="0"/>
        </a:spcBef>
        <a:buNone/>
        <a:defRPr sz="3200" kern="1200" spc="-100" baseline="0">
          <a:solidFill>
            <a:schemeClr val="tx2"/>
          </a:solidFill>
          <a:latin typeface="Frutiger 57 Condensed"/>
          <a:ea typeface="+mj-ea"/>
          <a:cs typeface="Frutiger 57 Condensed"/>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Dax-Regular"/>
          <a:ea typeface="+mn-ea"/>
          <a:cs typeface="Dax-Regular"/>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Dax-Regular"/>
          <a:ea typeface="+mn-ea"/>
          <a:cs typeface="Dax-Regular"/>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Dax-Regular"/>
          <a:ea typeface="+mn-ea"/>
          <a:cs typeface="Dax-Regular"/>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Dax-Regular"/>
          <a:ea typeface="+mn-ea"/>
          <a:cs typeface="Dax-Regular"/>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Dax-Regular"/>
          <a:ea typeface="+mn-ea"/>
          <a:cs typeface="Dax-Regular"/>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Bild 3" descr="DNBGF-erweitertes-Logo-CMYK.pdf"/>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7128" y="4695494"/>
            <a:ext cx="2182056" cy="1666297"/>
          </a:xfrm>
          <a:prstGeom prst="rect">
            <a:avLst/>
          </a:prstGeom>
        </p:spPr>
      </p:pic>
    </p:spTree>
    <p:extLst>
      <p:ext uri="{BB962C8B-B14F-4D97-AF65-F5344CB8AC3E}">
        <p14:creationId xmlns:p14="http://schemas.microsoft.com/office/powerpoint/2010/main" val="1988244757"/>
      </p:ext>
    </p:extLst>
  </p:cSld>
  <p:clrMap bg1="lt1" tx1="dk1" bg2="lt2" tx2="dk2" accent1="accent1" accent2="accent2" accent3="accent3" accent4="accent4" accent5="accent5" accent6="accent6" hlink="hlink" folHlink="folHlink"/>
  <p:sldLayoutIdLst>
    <p:sldLayoutId id="2147483987" r:id="rId1"/>
  </p:sldLayoutIdLst>
  <p:hf sldNum="0" hdr="0" ftr="0" dt="0"/>
  <p:txStyles>
    <p:titleStyle>
      <a:lvl1pPr algn="l" defTabSz="914400" rtl="0" eaLnBrk="1" latinLnBrk="0" hangingPunct="1">
        <a:spcBef>
          <a:spcPct val="0"/>
        </a:spcBef>
        <a:buNone/>
        <a:defRPr sz="3200" kern="1200" spc="-100" baseline="0">
          <a:solidFill>
            <a:schemeClr val="tx2"/>
          </a:solidFill>
          <a:latin typeface="Frutiger 57 Condensed"/>
          <a:ea typeface="+mj-ea"/>
          <a:cs typeface="Frutiger 57 Condensed"/>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Dax-Regular"/>
          <a:ea typeface="+mn-ea"/>
          <a:cs typeface="Dax-Regular"/>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Dax-Regular"/>
          <a:ea typeface="+mn-ea"/>
          <a:cs typeface="Dax-Regular"/>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Dax-Regular"/>
          <a:ea typeface="+mn-ea"/>
          <a:cs typeface="Dax-Regular"/>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Dax-Regular"/>
          <a:ea typeface="+mn-ea"/>
          <a:cs typeface="Dax-Regular"/>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Dax-Regular"/>
          <a:ea typeface="+mn-ea"/>
          <a:cs typeface="Dax-Regular"/>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8" Type="http://schemas.openxmlformats.org/officeDocument/2006/relationships/hyperlink" Target="https://www.bgw-online.de/bgw-online-de/themen/sicher-mit-system/gefaehrdungsbeurteilung/online-gefaehrdungsbeurteilungen-mit-dokumentation/gefaehrdungsbeurteilung-stationaere-pflege" TargetMode="External"/><Relationship Id="rId13" Type="http://schemas.openxmlformats.org/officeDocument/2006/relationships/hyperlink" Target="https://www.bgw-online.de/bgw-online-de/service/unfall-berufskrankheit/unfaelle-psychische-beeintraechtigungen/hilfe-nach-extremerlebnissen-14672" TargetMode="External"/><Relationship Id="rId3" Type="http://schemas.openxmlformats.org/officeDocument/2006/relationships/image" Target="../media/image5.png"/><Relationship Id="rId7" Type="http://schemas.openxmlformats.org/officeDocument/2006/relationships/hyperlink" Target="https://www.bgw-online.de/DE/Arbeitssicherheit-Gesundheitsschutz/Organisationsberatung/Betriebsbarometer.html" TargetMode="External"/><Relationship Id="rId12" Type="http://schemas.openxmlformats.org/officeDocument/2006/relationships/hyperlink" Target="https://www.bgw-online.de/DE/Arbeitssicherheit-Gesundheitsschutz/Psyche-und-Gesundheit/Strategietag-Psyche/Strategietag-Psyche.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bgw-online.de/bgw-online-de/faq/47330-faq" TargetMode="External"/><Relationship Id="rId11" Type="http://schemas.openxmlformats.org/officeDocument/2006/relationships/hyperlink" Target="https://www.bgw-online.de/bgw-online-de/themen/gesund-im-betrieb/gesunder-ruecken/rueckenkolleg-und-refresher-kurs" TargetMode="External"/><Relationship Id="rId5" Type="http://schemas.openxmlformats.org/officeDocument/2006/relationships/hyperlink" Target="https://www.bgw-online.de/bgw-online-de/themen/sicher-mit-system/gesundheit-managen/bgw-gesundheitszirkel-qualifizierung-fuer-beschaeftigte-18090" TargetMode="External"/><Relationship Id="rId15" Type="http://schemas.openxmlformats.org/officeDocument/2006/relationships/hyperlink" Target="https://www.bgw-online.de/bgw-online-de/themen/sicher-mit-system/gesundheit-managen/bgw-betriebsbarometer-personalbefragung-14854" TargetMode="External"/><Relationship Id="rId10" Type="http://schemas.openxmlformats.org/officeDocument/2006/relationships/hyperlink" Target="https://www.bgw-online.de/bgw-online-de/themen/sicher-mit-system/gesundheit-managen/personalbefragung-stressbezogene-arbeitsanalyse-fuer-14714" TargetMode="External"/><Relationship Id="rId4" Type="http://schemas.openxmlformats.org/officeDocument/2006/relationships/hyperlink" Target="https://www.bgw-online.de/bgw-online-de/themen/sicher-mit-system/gut-organisierter-arbeitsschutz" TargetMode="External"/><Relationship Id="rId9" Type="http://schemas.openxmlformats.org/officeDocument/2006/relationships/hyperlink" Target="https://www.bgw-online.de/DE/Arbeitssicherheit-Gesundheitsschutz/Organisationsberatung/Personalbefragung.html" TargetMode="External"/><Relationship Id="rId14" Type="http://schemas.openxmlformats.org/officeDocument/2006/relationships/hyperlink" Target="https://www.bgw-online.de/bgw-online-de/themen/sicher-mit-system/gesundheit-managen/einzel-und-teamcoachings-14648"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kluge-koepfe-bewegen.de/" TargetMode="External"/><Relationship Id="rId7" Type="http://schemas.openxmlformats.org/officeDocument/2006/relationships/hyperlink" Target="https://www.rbw.de/foerdermittel.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rbw.de/innovation-technologie.aspx" TargetMode="External"/><Relationship Id="rId5" Type="http://schemas.openxmlformats.org/officeDocument/2006/relationships/hyperlink" Target="https://www.rbw.de/unternehmenssicherung.aspx" TargetMode="External"/><Relationship Id="rId4" Type="http://schemas.openxmlformats.org/officeDocument/2006/relationships/hyperlink" Target="https://www.rbw.de/existenzgruendung.asp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DE" dirty="0"/>
              <a:t>Leistungskatalog</a:t>
            </a:r>
          </a:p>
        </p:txBody>
      </p:sp>
    </p:spTree>
    <p:extLst>
      <p:ext uri="{BB962C8B-B14F-4D97-AF65-F5344CB8AC3E}">
        <p14:creationId xmlns:p14="http://schemas.microsoft.com/office/powerpoint/2010/main" val="2259662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200" dirty="0">
                <a:latin typeface="Frutiger Next Pro Light" panose="020B0303040204020203" pitchFamily="34" charset="77"/>
              </a:rPr>
              <a:t>Unterstützungsleistungen der BGW am BGM-Beratungszyklus </a:t>
            </a:r>
            <a:endParaRPr lang="de-DE" dirty="0"/>
          </a:p>
        </p:txBody>
      </p:sp>
      <p:sp>
        <p:nvSpPr>
          <p:cNvPr id="4" name="Textplatzhalter 3"/>
          <p:cNvSpPr>
            <a:spLocks noGrp="1"/>
          </p:cNvSpPr>
          <p:nvPr>
            <p:ph type="body" sz="quarter" idx="10"/>
          </p:nvPr>
        </p:nvSpPr>
        <p:spPr/>
        <p:txBody>
          <a:bodyPr/>
          <a:lstStyle/>
          <a:p>
            <a:r>
              <a:rPr lang="de-DE" dirty="0"/>
              <a:t>Leistungskatalog</a:t>
            </a:r>
          </a:p>
        </p:txBody>
      </p:sp>
      <p:sp>
        <p:nvSpPr>
          <p:cNvPr id="5" name="Textplatzhalter 4"/>
          <p:cNvSpPr>
            <a:spLocks noGrp="1"/>
          </p:cNvSpPr>
          <p:nvPr>
            <p:ph type="body" sz="quarter" idx="11"/>
          </p:nvPr>
        </p:nvSpPr>
        <p:spPr/>
        <p:txBody>
          <a:bodyPr/>
          <a:lstStyle/>
          <a:p>
            <a:r>
              <a:rPr lang="de-DE" dirty="0"/>
              <a:t>Unterstützungsleistung: Beratungszyklen</a:t>
            </a:r>
          </a:p>
        </p:txBody>
      </p:sp>
      <p:sp>
        <p:nvSpPr>
          <p:cNvPr id="6" name="Textplatzhalter 5"/>
          <p:cNvSpPr>
            <a:spLocks noGrp="1"/>
          </p:cNvSpPr>
          <p:nvPr>
            <p:ph type="body" sz="quarter" idx="12"/>
          </p:nvPr>
        </p:nvSpPr>
        <p:spPr/>
        <p:txBody>
          <a:bodyPr/>
          <a:lstStyle/>
          <a:p>
            <a:r>
              <a:rPr lang="de-DE" dirty="0"/>
              <a:t>1</a:t>
            </a:r>
          </a:p>
        </p:txBody>
      </p:sp>
      <p:pic>
        <p:nvPicPr>
          <p:cNvPr id="7" name="Inhaltsplatzhalter 6">
            <a:extLst>
              <a:ext uri="{FF2B5EF4-FFF2-40B4-BE49-F238E27FC236}">
                <a16:creationId xmlns:a16="http://schemas.microsoft.com/office/drawing/2014/main" id="{2110877F-CBB9-243A-FCED-8BD7F8A3368D}"/>
              </a:ext>
            </a:extLst>
          </p:cNvPr>
          <p:cNvPicPr>
            <a:picLocks noGrp="1" noChangeAspect="1"/>
          </p:cNvPicPr>
          <p:nvPr>
            <p:ph idx="1"/>
          </p:nvPr>
        </p:nvPicPr>
        <p:blipFill>
          <a:blip r:embed="rId3"/>
          <a:srcRect/>
          <a:stretch/>
        </p:blipFill>
        <p:spPr>
          <a:xfrm>
            <a:off x="-670098" y="2013251"/>
            <a:ext cx="7614098" cy="4283763"/>
          </a:xfrm>
          <a:prstGeom prst="rect">
            <a:avLst/>
          </a:prstGeom>
        </p:spPr>
      </p:pic>
      <p:sp>
        <p:nvSpPr>
          <p:cNvPr id="8" name="Flussdiagramm: Verbinder 7">
            <a:extLst>
              <a:ext uri="{FF2B5EF4-FFF2-40B4-BE49-F238E27FC236}">
                <a16:creationId xmlns:a16="http://schemas.microsoft.com/office/drawing/2014/main" id="{3EDADD08-961B-268F-E346-0A934BBEF5A9}"/>
              </a:ext>
            </a:extLst>
          </p:cNvPr>
          <p:cNvSpPr/>
          <p:nvPr/>
        </p:nvSpPr>
        <p:spPr>
          <a:xfrm>
            <a:off x="7966800" y="1653250"/>
            <a:ext cx="720000" cy="720000"/>
          </a:xfrm>
          <a:prstGeom prst="flowChartConnector">
            <a:avLst/>
          </a:prstGeom>
          <a:solidFill>
            <a:srgbClr val="103A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bg1"/>
                </a:solidFill>
                <a:latin typeface="Frutiger Next Pro Light" panose="020B0303040204020203" pitchFamily="34" charset="77"/>
              </a:rPr>
              <a:t>BGW</a:t>
            </a:r>
          </a:p>
        </p:txBody>
      </p:sp>
      <p:sp>
        <p:nvSpPr>
          <p:cNvPr id="9" name="Flussdiagramm: Verbinder 8">
            <a:extLst>
              <a:ext uri="{FF2B5EF4-FFF2-40B4-BE49-F238E27FC236}">
                <a16:creationId xmlns:a16="http://schemas.microsoft.com/office/drawing/2014/main" id="{07A80C52-2BF1-54C0-A199-B26C7BD0035C}"/>
              </a:ext>
            </a:extLst>
          </p:cNvPr>
          <p:cNvSpPr/>
          <p:nvPr/>
        </p:nvSpPr>
        <p:spPr>
          <a:xfrm>
            <a:off x="7981519" y="2200951"/>
            <a:ext cx="720000" cy="720000"/>
          </a:xfrm>
          <a:prstGeom prst="flowChart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bg1"/>
                </a:solidFill>
                <a:latin typeface="Frutiger Next Pro Light" panose="020B0303040204020203" pitchFamily="34" charset="77"/>
              </a:rPr>
              <a:t>BGFI</a:t>
            </a:r>
          </a:p>
        </p:txBody>
      </p:sp>
      <p:sp>
        <p:nvSpPr>
          <p:cNvPr id="11" name="Textfeld 10">
            <a:extLst>
              <a:ext uri="{FF2B5EF4-FFF2-40B4-BE49-F238E27FC236}">
                <a16:creationId xmlns:a16="http://schemas.microsoft.com/office/drawing/2014/main" id="{8B95B3C9-91DE-3C45-E83B-E5AC8E3CFD1A}"/>
              </a:ext>
            </a:extLst>
          </p:cNvPr>
          <p:cNvSpPr txBox="1"/>
          <p:nvPr/>
        </p:nvSpPr>
        <p:spPr>
          <a:xfrm>
            <a:off x="372760" y="1551586"/>
            <a:ext cx="4572000" cy="461665"/>
          </a:xfrm>
          <a:prstGeom prst="rect">
            <a:avLst/>
          </a:prstGeom>
          <a:noFill/>
        </p:spPr>
        <p:txBody>
          <a:bodyPr wrap="square">
            <a:spAutoFit/>
          </a:bodyPr>
          <a:lstStyle/>
          <a:p>
            <a:pPr marL="128588" indent="-128588">
              <a:buFont typeface="Arial" panose="020B0604020202020204" pitchFamily="34" charset="0"/>
              <a:buChar char="•"/>
            </a:pPr>
            <a:r>
              <a:rPr lang="de-DE" sz="800" b="1" i="0" dirty="0">
                <a:solidFill>
                  <a:srgbClr val="103A7F"/>
                </a:solidFill>
                <a:effectLst/>
                <a:latin typeface="Meta-W05"/>
                <a:hlinkClick r:id="rId4">
                  <a:extLst>
                    <a:ext uri="{A12FA001-AC4F-418D-AE19-62706E023703}">
                      <ahyp:hlinkClr xmlns:ahyp="http://schemas.microsoft.com/office/drawing/2018/hyperlinkcolor" val="tx"/>
                    </a:ext>
                  </a:extLst>
                </a:hlinkClick>
              </a:rPr>
              <a:t>Gut organisierter Arbeitsschutz</a:t>
            </a:r>
            <a:endParaRPr lang="de-DE" sz="800" dirty="0">
              <a:solidFill>
                <a:srgbClr val="103A7F"/>
              </a:solidFill>
              <a:latin typeface="Frutiger Next Pro Light" panose="020B0303040204020203" pitchFamily="34" charset="77"/>
            </a:endParaRPr>
          </a:p>
          <a:p>
            <a:pPr marL="128588" indent="-128588">
              <a:buFont typeface="Arial" panose="020B0604020202020204" pitchFamily="34" charset="0"/>
              <a:buChar char="•"/>
            </a:pPr>
            <a:r>
              <a:rPr lang="de-DE" sz="800" b="1" i="0" dirty="0">
                <a:solidFill>
                  <a:srgbClr val="103A7F"/>
                </a:solidFill>
                <a:effectLst/>
                <a:latin typeface="Meta-W05"/>
                <a:hlinkClick r:id="rId5">
                  <a:extLst>
                    <a:ext uri="{A12FA001-AC4F-418D-AE19-62706E023703}">
                      <ahyp:hlinkClr xmlns:ahyp="http://schemas.microsoft.com/office/drawing/2018/hyperlinkcolor" val="tx"/>
                    </a:ext>
                  </a:extLst>
                </a:hlinkClick>
              </a:rPr>
              <a:t>BGW Gesundheitszirkel: Qualifizierung für Beschäftigte</a:t>
            </a:r>
            <a:endParaRPr lang="de-DE" sz="800" b="1" i="0" dirty="0">
              <a:solidFill>
                <a:srgbClr val="103A7F"/>
              </a:solidFill>
              <a:effectLst/>
              <a:latin typeface="Meta-W05"/>
            </a:endParaRPr>
          </a:p>
          <a:p>
            <a:pPr marL="128588" indent="-128588" fontAlgn="ctr">
              <a:buFont typeface="Arial" panose="020B0604020202020204" pitchFamily="34" charset="0"/>
              <a:buChar char="•"/>
            </a:pPr>
            <a:r>
              <a:rPr lang="de-DE" sz="800" b="1" dirty="0">
                <a:solidFill>
                  <a:srgbClr val="103A7F"/>
                </a:solidFill>
                <a:latin typeface="Frutiger Next Pro Light" panose="020B0303040204020203" pitchFamily="34" charset="77"/>
                <a:hlinkClick r:id="rId6">
                  <a:extLst>
                    <a:ext uri="{A12FA001-AC4F-418D-AE19-62706E023703}">
                      <ahyp:hlinkClr xmlns:ahyp="http://schemas.microsoft.com/office/drawing/2018/hyperlinkcolor" val="tx"/>
                    </a:ext>
                  </a:extLst>
                </a:hlinkClick>
              </a:rPr>
              <a:t>Beratung durch BGW-Aufsichtspersonen für BGM und Arbeitsschutz</a:t>
            </a:r>
            <a:endParaRPr lang="de-DE" sz="800" b="1" dirty="0">
              <a:solidFill>
                <a:srgbClr val="103A7F"/>
              </a:solidFill>
              <a:latin typeface="Frutiger Next Pro Light" panose="020B0303040204020203" pitchFamily="34" charset="77"/>
            </a:endParaRPr>
          </a:p>
        </p:txBody>
      </p:sp>
      <p:sp>
        <p:nvSpPr>
          <p:cNvPr id="13" name="Textfeld 12">
            <a:extLst>
              <a:ext uri="{FF2B5EF4-FFF2-40B4-BE49-F238E27FC236}">
                <a16:creationId xmlns:a16="http://schemas.microsoft.com/office/drawing/2014/main" id="{F19F1C82-A70D-3450-8AAD-E1ACB903A8AC}"/>
              </a:ext>
            </a:extLst>
          </p:cNvPr>
          <p:cNvSpPr txBox="1"/>
          <p:nvPr/>
        </p:nvSpPr>
        <p:spPr>
          <a:xfrm>
            <a:off x="372760" y="1960468"/>
            <a:ext cx="3213100" cy="461665"/>
          </a:xfrm>
          <a:prstGeom prst="rect">
            <a:avLst/>
          </a:prstGeom>
          <a:noFill/>
        </p:spPr>
        <p:txBody>
          <a:bodyPr wrap="square">
            <a:spAutoFit/>
          </a:bodyPr>
          <a:lstStyle/>
          <a:p>
            <a:pPr marL="128588" indent="-128588" fontAlgn="ctr">
              <a:buFont typeface="Arial" panose="020B0604020202020204" pitchFamily="34" charset="0"/>
              <a:buChar char="•"/>
            </a:pPr>
            <a:r>
              <a:rPr lang="de-DE" sz="800" b="1" dirty="0">
                <a:solidFill>
                  <a:schemeClr val="accent1"/>
                </a:solidFill>
                <a:latin typeface="Frutiger Next Pro Light" panose="020B0303040204020203" pitchFamily="34" charset="77"/>
              </a:rPr>
              <a:t>Beratungsgespräch care-Kultur mit 6 Handlungsfeldern</a:t>
            </a:r>
          </a:p>
          <a:p>
            <a:pPr marL="128588" indent="-128588" fontAlgn="ctr">
              <a:buFont typeface="Arial" panose="020B0604020202020204" pitchFamily="34" charset="0"/>
              <a:buChar char="•"/>
            </a:pPr>
            <a:r>
              <a:rPr lang="de-DE" sz="800" b="1" dirty="0" err="1">
                <a:solidFill>
                  <a:schemeClr val="accent1"/>
                </a:solidFill>
                <a:latin typeface="Frutiger Next Pro Light" panose="020B0303040204020203" pitchFamily="34" charset="77"/>
              </a:rPr>
              <a:t>BGFcare</a:t>
            </a:r>
            <a:r>
              <a:rPr lang="de-DE" sz="800" b="1" dirty="0">
                <a:solidFill>
                  <a:schemeClr val="accent1"/>
                </a:solidFill>
                <a:latin typeface="Frutiger Next Pro Light" panose="020B0303040204020203" pitchFamily="34" charset="77"/>
              </a:rPr>
              <a:t>-Index: Bestimmung gesundheitsförderlicher Strukturen und Prozesse im Krankenhaus (Analyse)</a:t>
            </a:r>
          </a:p>
        </p:txBody>
      </p:sp>
      <p:sp>
        <p:nvSpPr>
          <p:cNvPr id="15" name="Textfeld 14">
            <a:extLst>
              <a:ext uri="{FF2B5EF4-FFF2-40B4-BE49-F238E27FC236}">
                <a16:creationId xmlns:a16="http://schemas.microsoft.com/office/drawing/2014/main" id="{B746F3ED-1347-4703-43C0-D1FBB3C9FEE2}"/>
              </a:ext>
            </a:extLst>
          </p:cNvPr>
          <p:cNvSpPr txBox="1"/>
          <p:nvPr/>
        </p:nvSpPr>
        <p:spPr>
          <a:xfrm>
            <a:off x="3962452" y="1550343"/>
            <a:ext cx="3530547" cy="954107"/>
          </a:xfrm>
          <a:prstGeom prst="rect">
            <a:avLst/>
          </a:prstGeom>
          <a:noFill/>
        </p:spPr>
        <p:txBody>
          <a:bodyPr wrap="square">
            <a:spAutoFit/>
          </a:bodyPr>
          <a:lstStyle/>
          <a:p>
            <a:pPr marL="128588" indent="-128588">
              <a:buFont typeface="Arial" panose="020B0604020202020204" pitchFamily="34" charset="0"/>
              <a:buChar char="•"/>
            </a:pPr>
            <a:r>
              <a:rPr lang="de-DE" sz="800" b="1" dirty="0">
                <a:solidFill>
                  <a:srgbClr val="103A7F"/>
                </a:solidFill>
                <a:latin typeface="Frutiger Next Pro Light" panose="020B0303040204020203" pitchFamily="34" charset="77"/>
                <a:hlinkClick r:id="rId7">
                  <a:extLst>
                    <a:ext uri="{A12FA001-AC4F-418D-AE19-62706E023703}">
                      <ahyp:hlinkClr xmlns:ahyp="http://schemas.microsoft.com/office/drawing/2018/hyperlinkcolor" val="tx"/>
                    </a:ext>
                  </a:extLst>
                </a:hlinkClick>
              </a:rPr>
              <a:t>Personalbefragung zur systematischen Erfassung von Gesundheit, Betriebsklima, Belastungen &amp; Ressourcen</a:t>
            </a:r>
            <a:endParaRPr lang="de-DE" sz="800" b="1" dirty="0">
              <a:solidFill>
                <a:srgbClr val="103A7F"/>
              </a:solidFill>
              <a:latin typeface="Frutiger Next Pro Light" panose="020B0303040204020203" pitchFamily="34" charset="77"/>
            </a:endParaRPr>
          </a:p>
          <a:p>
            <a:pPr marL="128588" indent="-128588">
              <a:buFont typeface="Arial" panose="020B0604020202020204" pitchFamily="34" charset="0"/>
              <a:buChar char="•"/>
            </a:pPr>
            <a:r>
              <a:rPr lang="de-DE" sz="800" b="1" i="0" dirty="0">
                <a:solidFill>
                  <a:srgbClr val="103A7F"/>
                </a:solidFill>
                <a:effectLst/>
                <a:latin typeface="Meta-W05"/>
                <a:hlinkClick r:id="rId8">
                  <a:extLst>
                    <a:ext uri="{A12FA001-AC4F-418D-AE19-62706E023703}">
                      <ahyp:hlinkClr xmlns:ahyp="http://schemas.microsoft.com/office/drawing/2018/hyperlinkcolor" val="tx"/>
                    </a:ext>
                  </a:extLst>
                </a:hlinkClick>
              </a:rPr>
              <a:t>Gefährdungsbeurteilung für die Pflege</a:t>
            </a:r>
            <a:endParaRPr lang="de-DE" sz="800" b="1" i="0" dirty="0">
              <a:solidFill>
                <a:srgbClr val="103A7F"/>
              </a:solidFill>
              <a:effectLst/>
              <a:latin typeface="Meta-W05"/>
            </a:endParaRPr>
          </a:p>
          <a:p>
            <a:pPr marL="128588" indent="-128588">
              <a:buFont typeface="Arial" panose="020B0604020202020204" pitchFamily="34" charset="0"/>
              <a:buChar char="•"/>
            </a:pPr>
            <a:r>
              <a:rPr lang="de-DE" sz="800" b="1" dirty="0">
                <a:solidFill>
                  <a:srgbClr val="103A7F"/>
                </a:solidFill>
                <a:latin typeface="Frutiger Next Pro Light" panose="020B0303040204020203" pitchFamily="34" charset="77"/>
                <a:hlinkClick r:id="rId9">
                  <a:extLst>
                    <a:ext uri="{A12FA001-AC4F-418D-AE19-62706E023703}">
                      <ahyp:hlinkClr xmlns:ahyp="http://schemas.microsoft.com/office/drawing/2018/hyperlinkcolor" val="tx"/>
                    </a:ext>
                  </a:extLst>
                </a:hlinkClick>
              </a:rPr>
              <a:t>Pflegespezifische Befragung über psychische Belastung und Beanspruchung</a:t>
            </a:r>
            <a:endParaRPr lang="de-DE" sz="800" b="1" dirty="0">
              <a:solidFill>
                <a:srgbClr val="103A7F"/>
              </a:solidFill>
              <a:latin typeface="Frutiger Next Pro Light" panose="020B0303040204020203" pitchFamily="34" charset="77"/>
            </a:endParaRPr>
          </a:p>
          <a:p>
            <a:pPr marL="128588" indent="-128588">
              <a:buFont typeface="Arial" panose="020B0604020202020204" pitchFamily="34" charset="0"/>
              <a:buChar char="•"/>
            </a:pPr>
            <a:r>
              <a:rPr lang="de-DE" sz="800" b="1" i="0" dirty="0">
                <a:solidFill>
                  <a:srgbClr val="103A7F"/>
                </a:solidFill>
                <a:effectLst/>
                <a:latin typeface="Meta-W05"/>
                <a:hlinkClick r:id="rId10">
                  <a:extLst>
                    <a:ext uri="{A12FA001-AC4F-418D-AE19-62706E023703}">
                      <ahyp:hlinkClr xmlns:ahyp="http://schemas.microsoft.com/office/drawing/2018/hyperlinkcolor" val="tx"/>
                    </a:ext>
                  </a:extLst>
                </a:hlinkClick>
              </a:rPr>
              <a:t>Personalbefragung: Stressbezogene Arbeitsanalyse für Klinikärztinnen und -ärzte</a:t>
            </a:r>
            <a:endParaRPr lang="de-DE" sz="800" b="1" i="0" dirty="0">
              <a:solidFill>
                <a:srgbClr val="103A7F"/>
              </a:solidFill>
              <a:effectLst/>
              <a:latin typeface="Meta-W05"/>
            </a:endParaRPr>
          </a:p>
          <a:p>
            <a:pPr marL="128588" indent="-128588">
              <a:buFont typeface="Arial" panose="020B0604020202020204" pitchFamily="34" charset="0"/>
              <a:buChar char="•"/>
            </a:pPr>
            <a:endParaRPr lang="de-DE" sz="800" b="1" dirty="0">
              <a:solidFill>
                <a:srgbClr val="103A7F"/>
              </a:solidFill>
              <a:latin typeface="Frutiger Next Pro Light" panose="020B0303040204020203" pitchFamily="34" charset="77"/>
            </a:endParaRPr>
          </a:p>
        </p:txBody>
      </p:sp>
      <p:sp>
        <p:nvSpPr>
          <p:cNvPr id="17" name="Textfeld 16">
            <a:extLst>
              <a:ext uri="{FF2B5EF4-FFF2-40B4-BE49-F238E27FC236}">
                <a16:creationId xmlns:a16="http://schemas.microsoft.com/office/drawing/2014/main" id="{E437D14A-6AE3-B485-3A65-77F5EA01FA48}"/>
              </a:ext>
            </a:extLst>
          </p:cNvPr>
          <p:cNvSpPr txBox="1"/>
          <p:nvPr/>
        </p:nvSpPr>
        <p:spPr>
          <a:xfrm>
            <a:off x="3962452" y="2299960"/>
            <a:ext cx="3428948" cy="461665"/>
          </a:xfrm>
          <a:prstGeom prst="rect">
            <a:avLst/>
          </a:prstGeom>
          <a:noFill/>
        </p:spPr>
        <p:txBody>
          <a:bodyPr wrap="square">
            <a:spAutoFit/>
          </a:bodyPr>
          <a:lstStyle/>
          <a:p>
            <a:pPr marL="128588" indent="-128588">
              <a:buFont typeface="Arial" panose="020B0604020202020204" pitchFamily="34" charset="0"/>
              <a:buChar char="•"/>
            </a:pPr>
            <a:r>
              <a:rPr lang="de-DE" sz="800" b="1" dirty="0">
                <a:solidFill>
                  <a:schemeClr val="accent1"/>
                </a:solidFill>
                <a:latin typeface="Frutiger Next Pro Light" panose="020B0303040204020203" pitchFamily="34" charset="77"/>
              </a:rPr>
              <a:t>Kick-off-Workshop auf Führungsebene (care-Kultur)</a:t>
            </a:r>
          </a:p>
          <a:p>
            <a:pPr marL="128588" indent="-128588">
              <a:buFont typeface="Arial" panose="020B0604020202020204" pitchFamily="34" charset="0"/>
              <a:buChar char="•"/>
            </a:pPr>
            <a:r>
              <a:rPr lang="de-DE" sz="800" b="1" dirty="0">
                <a:solidFill>
                  <a:schemeClr val="accent1"/>
                </a:solidFill>
                <a:latin typeface="Frutiger Next Pro Light" panose="020B0303040204020203" pitchFamily="34" charset="77"/>
              </a:rPr>
              <a:t>Optimierungsworkshop ASA </a:t>
            </a:r>
            <a:r>
              <a:rPr lang="de-DE" sz="800" b="1" dirty="0" err="1">
                <a:solidFill>
                  <a:schemeClr val="accent1"/>
                </a:solidFill>
                <a:latin typeface="Frutiger Next Pro Light" panose="020B0303040204020203" pitchFamily="34" charset="77"/>
              </a:rPr>
              <a:t>PLuS</a:t>
            </a:r>
            <a:r>
              <a:rPr lang="de-DE" sz="800" b="1" dirty="0">
                <a:solidFill>
                  <a:schemeClr val="accent1"/>
                </a:solidFill>
                <a:latin typeface="Frutiger Next Pro Light" panose="020B0303040204020203" pitchFamily="34" charset="77"/>
              </a:rPr>
              <a:t> Pflege / Gute Stationsorganisation / BGF-Monitor</a:t>
            </a:r>
          </a:p>
        </p:txBody>
      </p:sp>
      <p:sp>
        <p:nvSpPr>
          <p:cNvPr id="19" name="Textfeld 18">
            <a:extLst>
              <a:ext uri="{FF2B5EF4-FFF2-40B4-BE49-F238E27FC236}">
                <a16:creationId xmlns:a16="http://schemas.microsoft.com/office/drawing/2014/main" id="{D91053FE-E767-085C-E5AE-091FC4725738}"/>
              </a:ext>
            </a:extLst>
          </p:cNvPr>
          <p:cNvSpPr txBox="1"/>
          <p:nvPr/>
        </p:nvSpPr>
        <p:spPr>
          <a:xfrm>
            <a:off x="4763276" y="3492360"/>
            <a:ext cx="3530547" cy="584775"/>
          </a:xfrm>
          <a:prstGeom prst="rect">
            <a:avLst/>
          </a:prstGeom>
          <a:noFill/>
        </p:spPr>
        <p:txBody>
          <a:bodyPr wrap="square">
            <a:spAutoFit/>
          </a:bodyPr>
          <a:lstStyle/>
          <a:p>
            <a:pPr marL="128588" indent="-128588">
              <a:buFont typeface="Arial" panose="020B0604020202020204" pitchFamily="34" charset="0"/>
              <a:buChar char="•"/>
            </a:pPr>
            <a:r>
              <a:rPr lang="de-DE" sz="800" b="1" dirty="0">
                <a:solidFill>
                  <a:srgbClr val="103A7F"/>
                </a:solidFill>
                <a:latin typeface="Frutiger Next Pro Light" panose="020B0303040204020203" pitchFamily="34" charset="77"/>
              </a:rPr>
              <a:t>Standortbestimmung zu Belastungen und Stärken der Einrichtung in Bezug auf „</a:t>
            </a:r>
            <a:r>
              <a:rPr lang="de-DE" sz="800" b="1" dirty="0">
                <a:solidFill>
                  <a:srgbClr val="103A7F"/>
                </a:solidFill>
                <a:latin typeface="Frutiger Next Pro Light" panose="020B0303040204020203" pitchFamily="34" charset="77"/>
                <a:hlinkClick r:id="rId11">
                  <a:extLst>
                    <a:ext uri="{A12FA001-AC4F-418D-AE19-62706E023703}">
                      <ahyp:hlinkClr xmlns:ahyp="http://schemas.microsoft.com/office/drawing/2018/hyperlinkcolor" val="tx"/>
                    </a:ext>
                  </a:extLst>
                </a:hlinkClick>
              </a:rPr>
              <a:t>Rücken</a:t>
            </a:r>
            <a:r>
              <a:rPr lang="de-DE" sz="800" b="1" dirty="0">
                <a:solidFill>
                  <a:srgbClr val="103A7F"/>
                </a:solidFill>
                <a:latin typeface="Frutiger Next Pro Light" panose="020B0303040204020203" pitchFamily="34" charset="77"/>
              </a:rPr>
              <a:t>" oder „</a:t>
            </a:r>
            <a:r>
              <a:rPr lang="de-DE" sz="800" b="1" dirty="0">
                <a:solidFill>
                  <a:srgbClr val="103A7F"/>
                </a:solidFill>
                <a:latin typeface="Frutiger Next Pro Light" panose="020B0303040204020203" pitchFamily="34" charset="77"/>
                <a:hlinkClick r:id="rId12">
                  <a:extLst>
                    <a:ext uri="{A12FA001-AC4F-418D-AE19-62706E023703}">
                      <ahyp:hlinkClr xmlns:ahyp="http://schemas.microsoft.com/office/drawing/2018/hyperlinkcolor" val="tx"/>
                    </a:ext>
                  </a:extLst>
                </a:hlinkClick>
              </a:rPr>
              <a:t>Psyche</a:t>
            </a:r>
            <a:r>
              <a:rPr lang="de-DE" sz="800" b="1" dirty="0">
                <a:solidFill>
                  <a:srgbClr val="103A7F"/>
                </a:solidFill>
                <a:latin typeface="Frutiger Next Pro Light" panose="020B0303040204020203" pitchFamily="34" charset="77"/>
              </a:rPr>
              <a:t>“</a:t>
            </a:r>
          </a:p>
          <a:p>
            <a:pPr marL="128588" indent="-128588">
              <a:buFont typeface="Arial" panose="020B0604020202020204" pitchFamily="34" charset="0"/>
              <a:buChar char="•"/>
            </a:pPr>
            <a:r>
              <a:rPr lang="de-DE" sz="800" b="1" dirty="0">
                <a:solidFill>
                  <a:srgbClr val="103A7F"/>
                </a:solidFill>
                <a:latin typeface="Frutiger Next Pro Light" panose="020B0303040204020203" pitchFamily="34" charset="77"/>
                <a:hlinkClick r:id="rId13">
                  <a:extLst>
                    <a:ext uri="{A12FA001-AC4F-418D-AE19-62706E023703}">
                      <ahyp:hlinkClr xmlns:ahyp="http://schemas.microsoft.com/office/drawing/2018/hyperlinkcolor" val="tx"/>
                    </a:ext>
                  </a:extLst>
                </a:hlinkClick>
              </a:rPr>
              <a:t>telefonisch-psychologische Beratung nach Extremerlebnissen</a:t>
            </a:r>
            <a:endParaRPr lang="de-DE" sz="800" b="1" dirty="0">
              <a:solidFill>
                <a:srgbClr val="103A7F"/>
              </a:solidFill>
              <a:latin typeface="Frutiger Next Pro Light" panose="020B0303040204020203" pitchFamily="34" charset="77"/>
            </a:endParaRPr>
          </a:p>
          <a:p>
            <a:pPr marL="128588" indent="-128588">
              <a:buFont typeface="Arial" panose="020B0604020202020204" pitchFamily="34" charset="0"/>
              <a:buChar char="•"/>
            </a:pPr>
            <a:r>
              <a:rPr lang="de-DE" sz="800" b="1" dirty="0">
                <a:solidFill>
                  <a:srgbClr val="103A7F"/>
                </a:solidFill>
                <a:latin typeface="Frutiger Next Pro Light" panose="020B0303040204020203" pitchFamily="34" charset="77"/>
                <a:hlinkClick r:id="rId14">
                  <a:extLst>
                    <a:ext uri="{A12FA001-AC4F-418D-AE19-62706E023703}">
                      <ahyp:hlinkClr xmlns:ahyp="http://schemas.microsoft.com/office/drawing/2018/hyperlinkcolor" val="tx"/>
                    </a:ext>
                  </a:extLst>
                </a:hlinkClick>
              </a:rPr>
              <a:t>Einzel- und Teamcoachings zu Fragen der betrieblichen Gesundheit</a:t>
            </a:r>
            <a:endParaRPr lang="de-DE" sz="800" b="1" dirty="0">
              <a:solidFill>
                <a:srgbClr val="103A7F"/>
              </a:solidFill>
              <a:latin typeface="Frutiger Next Pro Light" panose="020B0303040204020203" pitchFamily="34" charset="77"/>
            </a:endParaRPr>
          </a:p>
        </p:txBody>
      </p:sp>
      <p:sp>
        <p:nvSpPr>
          <p:cNvPr id="21" name="Textfeld 20">
            <a:extLst>
              <a:ext uri="{FF2B5EF4-FFF2-40B4-BE49-F238E27FC236}">
                <a16:creationId xmlns:a16="http://schemas.microsoft.com/office/drawing/2014/main" id="{45426670-8921-E3B5-6D4C-9984641E362D}"/>
              </a:ext>
            </a:extLst>
          </p:cNvPr>
          <p:cNvSpPr txBox="1"/>
          <p:nvPr/>
        </p:nvSpPr>
        <p:spPr>
          <a:xfrm>
            <a:off x="4769600" y="4004105"/>
            <a:ext cx="2214562" cy="584775"/>
          </a:xfrm>
          <a:prstGeom prst="rect">
            <a:avLst/>
          </a:prstGeom>
          <a:noFill/>
        </p:spPr>
        <p:txBody>
          <a:bodyPr wrap="square">
            <a:spAutoFit/>
          </a:bodyPr>
          <a:lstStyle/>
          <a:p>
            <a:pPr marL="128588" indent="-128588">
              <a:buFont typeface="Arial" panose="020B0604020202020204" pitchFamily="34" charset="0"/>
              <a:buChar char="•"/>
            </a:pPr>
            <a:r>
              <a:rPr lang="de-DE" sz="800" b="1" dirty="0" err="1">
                <a:solidFill>
                  <a:schemeClr val="accent1"/>
                </a:solidFill>
                <a:latin typeface="Frutiger Next Pro Light" panose="020B0303040204020203" pitchFamily="34" charset="77"/>
              </a:rPr>
              <a:t>careSteuerungskreis</a:t>
            </a:r>
            <a:endParaRPr lang="de-DE" sz="800" b="1" dirty="0">
              <a:solidFill>
                <a:schemeClr val="accent1"/>
              </a:solidFill>
              <a:latin typeface="Frutiger Next Pro Light" panose="020B0303040204020203" pitchFamily="34" charset="77"/>
            </a:endParaRPr>
          </a:p>
          <a:p>
            <a:pPr marL="128588" indent="-128588">
              <a:buFont typeface="Arial" panose="020B0604020202020204" pitchFamily="34" charset="0"/>
              <a:buChar char="•"/>
            </a:pPr>
            <a:r>
              <a:rPr lang="de-DE" sz="800" b="1" dirty="0">
                <a:solidFill>
                  <a:schemeClr val="accent1"/>
                </a:solidFill>
                <a:latin typeface="Frutiger Next Pro Light" panose="020B0303040204020203" pitchFamily="34" charset="77"/>
              </a:rPr>
              <a:t>Kommunikationskonzept </a:t>
            </a:r>
          </a:p>
          <a:p>
            <a:pPr marL="128588" indent="-128588">
              <a:buFont typeface="Arial" panose="020B0604020202020204" pitchFamily="34" charset="0"/>
              <a:buChar char="•"/>
            </a:pPr>
            <a:r>
              <a:rPr lang="de-DE" sz="800" b="1" dirty="0">
                <a:solidFill>
                  <a:schemeClr val="accent1"/>
                </a:solidFill>
                <a:latin typeface="Frutiger Next Pro Light" panose="020B0303040204020203" pitchFamily="34" charset="77"/>
              </a:rPr>
              <a:t>ASA Plus Pflege Teil 2</a:t>
            </a:r>
          </a:p>
          <a:p>
            <a:pPr marL="128588" indent="-128588">
              <a:buFont typeface="Arial" panose="020B0604020202020204" pitchFamily="34" charset="0"/>
              <a:buChar char="•"/>
            </a:pPr>
            <a:r>
              <a:rPr lang="de-DE" sz="800" b="1" dirty="0">
                <a:solidFill>
                  <a:schemeClr val="accent1"/>
                </a:solidFill>
                <a:latin typeface="Frutiger Next Pro Light" panose="020B0303040204020203" pitchFamily="34" charset="77"/>
              </a:rPr>
              <a:t>Konkretisierungswerkstätten</a:t>
            </a:r>
          </a:p>
        </p:txBody>
      </p:sp>
      <p:sp>
        <p:nvSpPr>
          <p:cNvPr id="23" name="Textfeld 22">
            <a:extLst>
              <a:ext uri="{FF2B5EF4-FFF2-40B4-BE49-F238E27FC236}">
                <a16:creationId xmlns:a16="http://schemas.microsoft.com/office/drawing/2014/main" id="{E57DD664-C4C1-C5EB-90B9-068CFF1AC502}"/>
              </a:ext>
            </a:extLst>
          </p:cNvPr>
          <p:cNvSpPr txBox="1"/>
          <p:nvPr/>
        </p:nvSpPr>
        <p:spPr>
          <a:xfrm>
            <a:off x="455612" y="3748599"/>
            <a:ext cx="1277938" cy="338554"/>
          </a:xfrm>
          <a:prstGeom prst="rect">
            <a:avLst/>
          </a:prstGeom>
          <a:noFill/>
        </p:spPr>
        <p:txBody>
          <a:bodyPr wrap="square">
            <a:spAutoFit/>
          </a:bodyPr>
          <a:lstStyle/>
          <a:p>
            <a:pPr marL="128588" indent="-128588">
              <a:buFont typeface="Arial" panose="020B0604020202020204" pitchFamily="34" charset="0"/>
              <a:buChar char="•"/>
            </a:pPr>
            <a:r>
              <a:rPr lang="de-DE" sz="800" b="1" dirty="0">
                <a:solidFill>
                  <a:srgbClr val="103A7F"/>
                </a:solidFill>
                <a:latin typeface="Frutiger Next Pro Light" panose="020B0303040204020203" pitchFamily="34" charset="77"/>
                <a:hlinkClick r:id="rId15">
                  <a:extLst>
                    <a:ext uri="{A12FA001-AC4F-418D-AE19-62706E023703}">
                      <ahyp:hlinkClr xmlns:ahyp="http://schemas.microsoft.com/office/drawing/2018/hyperlinkcolor" val="tx"/>
                    </a:ext>
                  </a:extLst>
                </a:hlinkClick>
              </a:rPr>
              <a:t>Personalbefragungen </a:t>
            </a:r>
            <a:br>
              <a:rPr lang="de-DE" sz="800" b="1" dirty="0">
                <a:solidFill>
                  <a:srgbClr val="103A7F"/>
                </a:solidFill>
                <a:latin typeface="Frutiger Next Pro Light" panose="020B0303040204020203" pitchFamily="34" charset="77"/>
                <a:hlinkClick r:id="rId15">
                  <a:extLst>
                    <a:ext uri="{A12FA001-AC4F-418D-AE19-62706E023703}">
                      <ahyp:hlinkClr xmlns:ahyp="http://schemas.microsoft.com/office/drawing/2018/hyperlinkcolor" val="tx"/>
                    </a:ext>
                  </a:extLst>
                </a:hlinkClick>
              </a:rPr>
            </a:br>
            <a:r>
              <a:rPr lang="de-DE" sz="800" b="1" dirty="0">
                <a:solidFill>
                  <a:srgbClr val="103A7F"/>
                </a:solidFill>
                <a:latin typeface="Frutiger Next Pro Light" panose="020B0303040204020203" pitchFamily="34" charset="77"/>
                <a:hlinkClick r:id="rId15">
                  <a:extLst>
                    <a:ext uri="{A12FA001-AC4F-418D-AE19-62706E023703}">
                      <ahyp:hlinkClr xmlns:ahyp="http://schemas.microsoft.com/office/drawing/2018/hyperlinkcolor" val="tx"/>
                    </a:ext>
                  </a:extLst>
                </a:hlinkClick>
              </a:rPr>
              <a:t>der BGW</a:t>
            </a:r>
            <a:endParaRPr lang="de-DE" sz="800" b="1" dirty="0">
              <a:solidFill>
                <a:srgbClr val="103A7F"/>
              </a:solidFill>
              <a:latin typeface="Frutiger Next Pro Light" panose="020B0303040204020203" pitchFamily="34" charset="77"/>
            </a:endParaRPr>
          </a:p>
        </p:txBody>
      </p:sp>
      <p:sp>
        <p:nvSpPr>
          <p:cNvPr id="25" name="Textfeld 24">
            <a:extLst>
              <a:ext uri="{FF2B5EF4-FFF2-40B4-BE49-F238E27FC236}">
                <a16:creationId xmlns:a16="http://schemas.microsoft.com/office/drawing/2014/main" id="{F09ED077-C7F6-81AF-2D7E-DD09C737B760}"/>
              </a:ext>
            </a:extLst>
          </p:cNvPr>
          <p:cNvSpPr txBox="1"/>
          <p:nvPr/>
        </p:nvSpPr>
        <p:spPr>
          <a:xfrm>
            <a:off x="457200" y="3982979"/>
            <a:ext cx="1322388" cy="461665"/>
          </a:xfrm>
          <a:prstGeom prst="rect">
            <a:avLst/>
          </a:prstGeom>
          <a:noFill/>
        </p:spPr>
        <p:txBody>
          <a:bodyPr wrap="square">
            <a:spAutoFit/>
          </a:bodyPr>
          <a:lstStyle/>
          <a:p>
            <a:pPr marL="128588" indent="-128588">
              <a:buFont typeface="Arial" panose="020B0604020202020204" pitchFamily="34" charset="0"/>
              <a:buChar char="•"/>
            </a:pPr>
            <a:r>
              <a:rPr lang="de-DE" sz="800" b="1" dirty="0" err="1">
                <a:solidFill>
                  <a:schemeClr val="accent1"/>
                </a:solidFill>
                <a:latin typeface="Frutiger Next Pro Light" panose="020B0303040204020203" pitchFamily="34" charset="77"/>
              </a:rPr>
              <a:t>BGFcare</a:t>
            </a:r>
            <a:r>
              <a:rPr lang="de-DE" sz="800" b="1" dirty="0">
                <a:solidFill>
                  <a:schemeClr val="accent1"/>
                </a:solidFill>
                <a:latin typeface="Frutiger Next Pro Light" panose="020B0303040204020203" pitchFamily="34" charset="77"/>
              </a:rPr>
              <a:t>-Index</a:t>
            </a:r>
          </a:p>
          <a:p>
            <a:pPr marL="128588" indent="-128588">
              <a:buFont typeface="Arial" panose="020B0604020202020204" pitchFamily="34" charset="0"/>
              <a:buChar char="•"/>
            </a:pPr>
            <a:r>
              <a:rPr lang="de-DE" sz="800" b="1" dirty="0">
                <a:solidFill>
                  <a:schemeClr val="accent1"/>
                </a:solidFill>
                <a:latin typeface="Frutiger Next Pro Light" panose="020B0303040204020203" pitchFamily="34" charset="77"/>
              </a:rPr>
              <a:t>BGF-Monitor</a:t>
            </a:r>
          </a:p>
          <a:p>
            <a:pPr marL="128588" indent="-128588">
              <a:buFont typeface="Arial" panose="020B0604020202020204" pitchFamily="34" charset="0"/>
              <a:buChar char="•"/>
            </a:pPr>
            <a:r>
              <a:rPr lang="de-DE" sz="800" b="1" dirty="0">
                <a:solidFill>
                  <a:schemeClr val="accent1"/>
                </a:solidFill>
                <a:latin typeface="Frutiger Next Pro Light" panose="020B0303040204020203" pitchFamily="34" charset="77"/>
              </a:rPr>
              <a:t>Maßnahmenbewertung</a:t>
            </a:r>
          </a:p>
        </p:txBody>
      </p:sp>
      <p:sp>
        <p:nvSpPr>
          <p:cNvPr id="27" name="Textfeld 26">
            <a:extLst>
              <a:ext uri="{FF2B5EF4-FFF2-40B4-BE49-F238E27FC236}">
                <a16:creationId xmlns:a16="http://schemas.microsoft.com/office/drawing/2014/main" id="{911515AE-571C-4109-4E65-91016E207606}"/>
              </a:ext>
            </a:extLst>
          </p:cNvPr>
          <p:cNvSpPr txBox="1"/>
          <p:nvPr/>
        </p:nvSpPr>
        <p:spPr>
          <a:xfrm>
            <a:off x="4769600" y="5150414"/>
            <a:ext cx="4062550" cy="707886"/>
          </a:xfrm>
          <a:prstGeom prst="rect">
            <a:avLst/>
          </a:prstGeom>
          <a:noFill/>
        </p:spPr>
        <p:txBody>
          <a:bodyPr wrap="square">
            <a:spAutoFit/>
          </a:bodyPr>
          <a:lstStyle/>
          <a:p>
            <a:pPr marL="128588" indent="-128588">
              <a:buFont typeface="Arial" panose="020B0604020202020204" pitchFamily="34" charset="0"/>
              <a:buChar char="•"/>
            </a:pPr>
            <a:r>
              <a:rPr lang="de-DE" sz="800" b="1" dirty="0">
                <a:solidFill>
                  <a:schemeClr val="accent1"/>
                </a:solidFill>
                <a:latin typeface="Frutiger Next Pro Light" panose="020B0303040204020203" pitchFamily="34" charset="77"/>
              </a:rPr>
              <a:t>Care-Maßnahmen: </a:t>
            </a:r>
            <a:r>
              <a:rPr lang="de-DE" sz="800" b="1" dirty="0" err="1">
                <a:solidFill>
                  <a:schemeClr val="accent1"/>
                </a:solidFill>
                <a:latin typeface="Frutiger Next Pro Light" panose="020B0303040204020203" pitchFamily="34" charset="77"/>
              </a:rPr>
              <a:t>HoL</a:t>
            </a:r>
            <a:r>
              <a:rPr lang="de-DE" sz="800" b="1" dirty="0">
                <a:solidFill>
                  <a:schemeClr val="accent1"/>
                </a:solidFill>
                <a:latin typeface="Frutiger Next Pro Light" panose="020B0303040204020203" pitchFamily="34" charset="77"/>
              </a:rPr>
              <a:t>-Konzept/Gesunde Führung, Wertschätzungskoffer, Konfliktmanagement, ergonomische Gestaltung, Hilfsmitteleinsatz, Pausenkultur, Resilienz stärken, Fit für die Schicht, Suchtprävention, Stressmanagement, Team-entwicklung, interkulturelle Zusammenarbeit, Wertschätzungscafé, Umgang mit schwierigen Gesprächssituationen, gute Stationsorganisation, verlässliche Dienstplanung</a:t>
            </a:r>
          </a:p>
        </p:txBody>
      </p:sp>
    </p:spTree>
    <p:extLst>
      <p:ext uri="{BB962C8B-B14F-4D97-AF65-F5344CB8AC3E}">
        <p14:creationId xmlns:p14="http://schemas.microsoft.com/office/powerpoint/2010/main" val="181849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0" indent="0">
              <a:buNone/>
            </a:pPr>
            <a:r>
              <a:rPr lang="de-DE" sz="3200" dirty="0">
                <a:latin typeface="Frutiger Next Pro Light" panose="020B0303040204020203" pitchFamily="34" charset="77"/>
              </a:rPr>
              <a:t>Ich weiß jetzt über die BGW…</a:t>
            </a:r>
          </a:p>
        </p:txBody>
      </p:sp>
      <p:sp>
        <p:nvSpPr>
          <p:cNvPr id="3" name="Inhaltsplatzhalter 2"/>
          <p:cNvSpPr>
            <a:spLocks noGrp="1"/>
          </p:cNvSpPr>
          <p:nvPr>
            <p:ph sz="half" idx="1"/>
          </p:nvPr>
        </p:nvSpPr>
        <p:spPr>
          <a:xfrm>
            <a:off x="457200" y="1673352"/>
            <a:ext cx="8229600" cy="4390846"/>
          </a:xfrm>
        </p:spPr>
        <p:txBody>
          <a:bodyPr/>
          <a:lstStyle/>
          <a:p>
            <a:pPr>
              <a:buClr>
                <a:srgbClr val="92223D"/>
              </a:buClr>
            </a:pPr>
            <a:r>
              <a:rPr lang="de-DE" sz="1500" dirty="0"/>
              <a:t>Gefährdungsbeurteilung online</a:t>
            </a:r>
          </a:p>
          <a:p>
            <a:pPr>
              <a:buClr>
                <a:srgbClr val="92223D"/>
              </a:buClr>
            </a:pPr>
            <a:r>
              <a:rPr lang="de-DE" sz="1500" dirty="0"/>
              <a:t>Qualifizierung mod. Gesundheitszirkel </a:t>
            </a:r>
          </a:p>
          <a:p>
            <a:pPr>
              <a:buClr>
                <a:srgbClr val="92223D"/>
              </a:buClr>
            </a:pPr>
            <a:r>
              <a:rPr lang="de-DE" sz="1500" dirty="0"/>
              <a:t>Pflegespezifische Befragungsmodule für Beschäftigte</a:t>
            </a:r>
          </a:p>
          <a:p>
            <a:pPr>
              <a:buClr>
                <a:srgbClr val="92223D"/>
              </a:buClr>
            </a:pPr>
            <a:r>
              <a:rPr lang="de-DE" sz="1500" dirty="0"/>
              <a:t>Konkretisierungs-WS mit Beschäftigten </a:t>
            </a:r>
          </a:p>
          <a:p>
            <a:pPr>
              <a:buClr>
                <a:srgbClr val="92223D"/>
              </a:buClr>
            </a:pPr>
            <a:r>
              <a:rPr lang="de-DE" sz="1500" dirty="0"/>
              <a:t>Präventionsangebote Rücken und Psyche</a:t>
            </a:r>
          </a:p>
          <a:p>
            <a:pPr marL="0" indent="0">
              <a:buNone/>
            </a:pPr>
            <a:r>
              <a:rPr lang="de-DE" sz="1500" dirty="0"/>
              <a:t> </a:t>
            </a:r>
          </a:p>
          <a:p>
            <a:pPr marL="274320" lvl="1" indent="0">
              <a:buNone/>
            </a:pPr>
            <a:r>
              <a:rPr lang="de-DE" sz="1500" dirty="0">
                <a:solidFill>
                  <a:srgbClr val="92223D"/>
                </a:solidFill>
              </a:rPr>
              <a:t>		</a:t>
            </a:r>
            <a:r>
              <a:rPr lang="de-DE" sz="1500" b="1" dirty="0">
                <a:solidFill>
                  <a:schemeClr val="accent1"/>
                </a:solidFill>
              </a:rPr>
              <a:t>Einbindung BGW-Vertreter und regionale Präventionszentren der 		Rente im Steuerungskreis </a:t>
            </a:r>
          </a:p>
        </p:txBody>
      </p:sp>
      <p:sp>
        <p:nvSpPr>
          <p:cNvPr id="5" name="Textplatzhalter 4"/>
          <p:cNvSpPr>
            <a:spLocks noGrp="1"/>
          </p:cNvSpPr>
          <p:nvPr>
            <p:ph type="body" sz="quarter" idx="10"/>
          </p:nvPr>
        </p:nvSpPr>
        <p:spPr/>
        <p:txBody>
          <a:bodyPr/>
          <a:lstStyle/>
          <a:p>
            <a:r>
              <a:rPr lang="de-DE" dirty="0"/>
              <a:t>Leistungskatalog</a:t>
            </a:r>
          </a:p>
        </p:txBody>
      </p:sp>
      <p:sp>
        <p:nvSpPr>
          <p:cNvPr id="6" name="Textplatzhalter 5"/>
          <p:cNvSpPr>
            <a:spLocks noGrp="1"/>
          </p:cNvSpPr>
          <p:nvPr>
            <p:ph type="body" sz="quarter" idx="11"/>
          </p:nvPr>
        </p:nvSpPr>
        <p:spPr/>
        <p:txBody>
          <a:bodyPr/>
          <a:lstStyle/>
          <a:p>
            <a:r>
              <a:rPr lang="de-DE" dirty="0"/>
              <a:t>Zusammenfassung</a:t>
            </a:r>
          </a:p>
        </p:txBody>
      </p:sp>
      <p:sp>
        <p:nvSpPr>
          <p:cNvPr id="7" name="Textplatzhalter 6"/>
          <p:cNvSpPr>
            <a:spLocks noGrp="1"/>
          </p:cNvSpPr>
          <p:nvPr>
            <p:ph type="body" sz="quarter" idx="12"/>
          </p:nvPr>
        </p:nvSpPr>
        <p:spPr/>
        <p:txBody>
          <a:bodyPr/>
          <a:lstStyle/>
          <a:p>
            <a:r>
              <a:rPr lang="de-DE" dirty="0"/>
              <a:t>2</a:t>
            </a:r>
          </a:p>
        </p:txBody>
      </p:sp>
      <p:sp>
        <p:nvSpPr>
          <p:cNvPr id="12" name="Pfeil: nach rechts 11">
            <a:extLst>
              <a:ext uri="{FF2B5EF4-FFF2-40B4-BE49-F238E27FC236}">
                <a16:creationId xmlns:a16="http://schemas.microsoft.com/office/drawing/2014/main" id="{C683F58B-94DC-BBC0-0CDB-289DEF80BD78}"/>
              </a:ext>
            </a:extLst>
          </p:cNvPr>
          <p:cNvSpPr/>
          <p:nvPr/>
        </p:nvSpPr>
        <p:spPr>
          <a:xfrm>
            <a:off x="556592" y="3383280"/>
            <a:ext cx="1304013" cy="355821"/>
          </a:xfrm>
          <a:prstGeom prst="rightArrow">
            <a:avLst/>
          </a:prstGeom>
          <a:solidFill>
            <a:srgbClr val="103A7F"/>
          </a:solidFill>
          <a:ln>
            <a:solidFill>
              <a:srgbClr val="103A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67677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marL="0" indent="0">
              <a:buNone/>
            </a:pPr>
            <a:r>
              <a:rPr lang="de-DE" sz="3200" dirty="0">
                <a:latin typeface="Frutiger Next Pro Light" panose="020B0303040204020203" pitchFamily="34" charset="77"/>
              </a:rPr>
              <a:t>Unterstützungsleistungen der Sozialversicherungsträger </a:t>
            </a:r>
          </a:p>
        </p:txBody>
      </p:sp>
      <p:sp>
        <p:nvSpPr>
          <p:cNvPr id="4" name="Textplatzhalter 3"/>
          <p:cNvSpPr>
            <a:spLocks noGrp="1"/>
          </p:cNvSpPr>
          <p:nvPr>
            <p:ph type="body" sz="quarter" idx="10"/>
          </p:nvPr>
        </p:nvSpPr>
        <p:spPr/>
        <p:txBody>
          <a:bodyPr/>
          <a:lstStyle/>
          <a:p>
            <a:r>
              <a:rPr lang="de-DE" dirty="0"/>
              <a:t>Leistungskatalog</a:t>
            </a:r>
          </a:p>
        </p:txBody>
      </p:sp>
      <p:sp>
        <p:nvSpPr>
          <p:cNvPr id="5" name="Textplatzhalter 4"/>
          <p:cNvSpPr>
            <a:spLocks noGrp="1"/>
          </p:cNvSpPr>
          <p:nvPr>
            <p:ph type="body" sz="quarter" idx="11"/>
          </p:nvPr>
        </p:nvSpPr>
        <p:spPr/>
        <p:txBody>
          <a:bodyPr>
            <a:normAutofit fontScale="92500"/>
          </a:bodyPr>
          <a:lstStyle/>
          <a:p>
            <a:r>
              <a:rPr lang="de-DE" dirty="0"/>
              <a:t>Unterstützungsleistungen: Sozialversicherungsträger</a:t>
            </a:r>
          </a:p>
        </p:txBody>
      </p:sp>
      <p:sp>
        <p:nvSpPr>
          <p:cNvPr id="6" name="Textplatzhalter 5"/>
          <p:cNvSpPr>
            <a:spLocks noGrp="1"/>
          </p:cNvSpPr>
          <p:nvPr>
            <p:ph type="body" sz="quarter" idx="12"/>
          </p:nvPr>
        </p:nvSpPr>
        <p:spPr/>
        <p:txBody>
          <a:bodyPr/>
          <a:lstStyle/>
          <a:p>
            <a:r>
              <a:rPr lang="de-DE" dirty="0"/>
              <a:t>4</a:t>
            </a:r>
          </a:p>
        </p:txBody>
      </p:sp>
      <p:pic>
        <p:nvPicPr>
          <p:cNvPr id="9" name="Grafik 8">
            <a:extLst>
              <a:ext uri="{FF2B5EF4-FFF2-40B4-BE49-F238E27FC236}">
                <a16:creationId xmlns:a16="http://schemas.microsoft.com/office/drawing/2014/main" id="{DD73C76E-0E10-F594-25E2-DD59230F3DB1}"/>
              </a:ext>
            </a:extLst>
          </p:cNvPr>
          <p:cNvPicPr>
            <a:picLocks noChangeAspect="1"/>
          </p:cNvPicPr>
          <p:nvPr/>
        </p:nvPicPr>
        <p:blipFill>
          <a:blip r:embed="rId3"/>
          <a:srcRect/>
          <a:stretch/>
        </p:blipFill>
        <p:spPr>
          <a:xfrm>
            <a:off x="-280885" y="1842712"/>
            <a:ext cx="7967803" cy="4481888"/>
          </a:xfrm>
          <a:prstGeom prst="rect">
            <a:avLst/>
          </a:prstGeom>
        </p:spPr>
      </p:pic>
      <p:sp>
        <p:nvSpPr>
          <p:cNvPr id="10" name="Flussdiagramm: Verbinder 9">
            <a:extLst>
              <a:ext uri="{FF2B5EF4-FFF2-40B4-BE49-F238E27FC236}">
                <a16:creationId xmlns:a16="http://schemas.microsoft.com/office/drawing/2014/main" id="{FC816B1F-930A-854F-F020-D51E7F63E314}"/>
              </a:ext>
            </a:extLst>
          </p:cNvPr>
          <p:cNvSpPr/>
          <p:nvPr/>
        </p:nvSpPr>
        <p:spPr>
          <a:xfrm>
            <a:off x="7607067" y="1797155"/>
            <a:ext cx="720000" cy="720000"/>
          </a:xfrm>
          <a:prstGeom prst="flowChartConnector">
            <a:avLst/>
          </a:prstGeom>
          <a:solidFill>
            <a:srgbClr val="103A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bg1"/>
                </a:solidFill>
                <a:latin typeface="Frutiger Next Pro Light" panose="020B0303040204020203" pitchFamily="34" charset="77"/>
              </a:rPr>
              <a:t>DRV</a:t>
            </a:r>
          </a:p>
        </p:txBody>
      </p:sp>
      <p:sp>
        <p:nvSpPr>
          <p:cNvPr id="11" name="Flussdiagramm: Verbinder 10">
            <a:extLst>
              <a:ext uri="{FF2B5EF4-FFF2-40B4-BE49-F238E27FC236}">
                <a16:creationId xmlns:a16="http://schemas.microsoft.com/office/drawing/2014/main" id="{29F244DE-9405-C501-71FD-90342C6BA9CC}"/>
              </a:ext>
            </a:extLst>
          </p:cNvPr>
          <p:cNvSpPr/>
          <p:nvPr/>
        </p:nvSpPr>
        <p:spPr>
          <a:xfrm>
            <a:off x="7607705" y="2243204"/>
            <a:ext cx="720000" cy="720000"/>
          </a:xfrm>
          <a:prstGeom prst="flowChart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bg1"/>
                </a:solidFill>
                <a:latin typeface="Frutiger Next Pro Light" panose="020B0303040204020203" pitchFamily="34" charset="77"/>
              </a:rPr>
              <a:t>UVT</a:t>
            </a:r>
          </a:p>
        </p:txBody>
      </p:sp>
      <p:sp>
        <p:nvSpPr>
          <p:cNvPr id="12" name="Flussdiagramm: Verbinder 11">
            <a:extLst>
              <a:ext uri="{FF2B5EF4-FFF2-40B4-BE49-F238E27FC236}">
                <a16:creationId xmlns:a16="http://schemas.microsoft.com/office/drawing/2014/main" id="{BFF5BFFF-5244-2EA3-85B4-20C56BD002D2}"/>
              </a:ext>
            </a:extLst>
          </p:cNvPr>
          <p:cNvSpPr/>
          <p:nvPr/>
        </p:nvSpPr>
        <p:spPr>
          <a:xfrm>
            <a:off x="7607705" y="2718769"/>
            <a:ext cx="720000" cy="650087"/>
          </a:xfrm>
          <a:prstGeom prst="flowChartConnector">
            <a:avLst/>
          </a:prstGeom>
          <a:solidFill>
            <a:srgbClr val="7778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bg1"/>
                </a:solidFill>
                <a:latin typeface="Frutiger Next Pro Light" panose="020B0303040204020203" pitchFamily="34" charset="77"/>
              </a:rPr>
              <a:t>GKV</a:t>
            </a:r>
          </a:p>
        </p:txBody>
      </p:sp>
      <p:sp>
        <p:nvSpPr>
          <p:cNvPr id="15" name="Rechteck 14">
            <a:extLst>
              <a:ext uri="{FF2B5EF4-FFF2-40B4-BE49-F238E27FC236}">
                <a16:creationId xmlns:a16="http://schemas.microsoft.com/office/drawing/2014/main" id="{A23AC43D-DC37-7291-A03D-A015B6008F6C}"/>
              </a:ext>
            </a:extLst>
          </p:cNvPr>
          <p:cNvSpPr/>
          <p:nvPr/>
        </p:nvSpPr>
        <p:spPr>
          <a:xfrm>
            <a:off x="670989" y="1758951"/>
            <a:ext cx="5209253"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rgbClr val="103A7F"/>
                </a:solidFill>
                <a:latin typeface="Frutiger Next Pro Light" panose="020B0303040204020203" pitchFamily="34" charset="77"/>
              </a:rPr>
              <a:t>Hier steht Ihr Text inklusive Verlinkungen </a:t>
            </a:r>
          </a:p>
        </p:txBody>
      </p:sp>
      <p:sp>
        <p:nvSpPr>
          <p:cNvPr id="16" name="Rechteck 15">
            <a:extLst>
              <a:ext uri="{FF2B5EF4-FFF2-40B4-BE49-F238E27FC236}">
                <a16:creationId xmlns:a16="http://schemas.microsoft.com/office/drawing/2014/main" id="{A945D7E6-53C7-42D7-264D-AC3585AF8F8D}"/>
              </a:ext>
            </a:extLst>
          </p:cNvPr>
          <p:cNvSpPr/>
          <p:nvPr/>
        </p:nvSpPr>
        <p:spPr>
          <a:xfrm>
            <a:off x="670989" y="1918174"/>
            <a:ext cx="6295291"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chemeClr val="accent1"/>
                </a:solidFill>
                <a:latin typeface="Frutiger Next Pro Light" panose="020B0303040204020203" pitchFamily="34" charset="77"/>
              </a:rPr>
              <a:t>Hier steht Ihr Text inklusive Verlinkungen </a:t>
            </a:r>
          </a:p>
        </p:txBody>
      </p:sp>
      <p:sp>
        <p:nvSpPr>
          <p:cNvPr id="17" name="Rechteck 16">
            <a:extLst>
              <a:ext uri="{FF2B5EF4-FFF2-40B4-BE49-F238E27FC236}">
                <a16:creationId xmlns:a16="http://schemas.microsoft.com/office/drawing/2014/main" id="{314A57DA-0F52-C564-FFCA-ECB1D39BD035}"/>
              </a:ext>
            </a:extLst>
          </p:cNvPr>
          <p:cNvSpPr/>
          <p:nvPr/>
        </p:nvSpPr>
        <p:spPr>
          <a:xfrm>
            <a:off x="670989" y="2082248"/>
            <a:ext cx="1932260" cy="207749"/>
          </a:xfrm>
          <a:prstGeom prst="rect">
            <a:avLst/>
          </a:prstGeom>
        </p:spPr>
        <p:txBody>
          <a:bodyPr wrap="none">
            <a:spAutoFit/>
          </a:bodyPr>
          <a:lstStyle/>
          <a:p>
            <a:pPr marL="128588" indent="-128588">
              <a:buFont typeface="Arial" panose="020B0604020202020204" pitchFamily="34" charset="0"/>
              <a:buChar char="•"/>
            </a:pPr>
            <a:r>
              <a:rPr lang="de-DE" sz="750" dirty="0">
                <a:solidFill>
                  <a:srgbClr val="777877"/>
                </a:solidFill>
                <a:latin typeface="Frutiger Next Pro Light" panose="020B0303040204020203" pitchFamily="34" charset="77"/>
              </a:rPr>
              <a:t>Hier steht Ihr Text inklusive Verlinkungen</a:t>
            </a:r>
          </a:p>
        </p:txBody>
      </p:sp>
      <p:sp>
        <p:nvSpPr>
          <p:cNvPr id="18" name="Rechteck 17">
            <a:extLst>
              <a:ext uri="{FF2B5EF4-FFF2-40B4-BE49-F238E27FC236}">
                <a16:creationId xmlns:a16="http://schemas.microsoft.com/office/drawing/2014/main" id="{9BC735F4-D9A2-862F-DE31-FED26BB949D3}"/>
              </a:ext>
            </a:extLst>
          </p:cNvPr>
          <p:cNvSpPr/>
          <p:nvPr/>
        </p:nvSpPr>
        <p:spPr>
          <a:xfrm>
            <a:off x="5482853" y="3648612"/>
            <a:ext cx="5209253"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rgbClr val="103A7F"/>
                </a:solidFill>
                <a:latin typeface="Frutiger Next Pro Light" panose="020B0303040204020203" pitchFamily="34" charset="77"/>
              </a:rPr>
              <a:t>Hier steht Ihr Text inklusive Verlinkungen </a:t>
            </a:r>
          </a:p>
        </p:txBody>
      </p:sp>
      <p:sp>
        <p:nvSpPr>
          <p:cNvPr id="19" name="Rechteck 18">
            <a:extLst>
              <a:ext uri="{FF2B5EF4-FFF2-40B4-BE49-F238E27FC236}">
                <a16:creationId xmlns:a16="http://schemas.microsoft.com/office/drawing/2014/main" id="{61C00E32-22B8-08EE-637D-B518E611700D}"/>
              </a:ext>
            </a:extLst>
          </p:cNvPr>
          <p:cNvSpPr/>
          <p:nvPr/>
        </p:nvSpPr>
        <p:spPr>
          <a:xfrm>
            <a:off x="5482853" y="3807835"/>
            <a:ext cx="6295291"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chemeClr val="accent1"/>
                </a:solidFill>
                <a:latin typeface="Frutiger Next Pro Light" panose="020B0303040204020203" pitchFamily="34" charset="77"/>
              </a:rPr>
              <a:t>Hier steht Ihr Text inklusive Verlinkungen </a:t>
            </a:r>
          </a:p>
        </p:txBody>
      </p:sp>
      <p:sp>
        <p:nvSpPr>
          <p:cNvPr id="20" name="Rechteck 19">
            <a:extLst>
              <a:ext uri="{FF2B5EF4-FFF2-40B4-BE49-F238E27FC236}">
                <a16:creationId xmlns:a16="http://schemas.microsoft.com/office/drawing/2014/main" id="{E2542525-1010-74E0-223A-51FE9194F7F3}"/>
              </a:ext>
            </a:extLst>
          </p:cNvPr>
          <p:cNvSpPr/>
          <p:nvPr/>
        </p:nvSpPr>
        <p:spPr>
          <a:xfrm>
            <a:off x="5482853" y="3971909"/>
            <a:ext cx="1932260" cy="207749"/>
          </a:xfrm>
          <a:prstGeom prst="rect">
            <a:avLst/>
          </a:prstGeom>
        </p:spPr>
        <p:txBody>
          <a:bodyPr wrap="none">
            <a:spAutoFit/>
          </a:bodyPr>
          <a:lstStyle/>
          <a:p>
            <a:pPr marL="128588" indent="-128588">
              <a:buFont typeface="Arial" panose="020B0604020202020204" pitchFamily="34" charset="0"/>
              <a:buChar char="•"/>
            </a:pPr>
            <a:r>
              <a:rPr lang="de-DE" sz="750" dirty="0">
                <a:solidFill>
                  <a:srgbClr val="777877"/>
                </a:solidFill>
                <a:latin typeface="Frutiger Next Pro Light" panose="020B0303040204020203" pitchFamily="34" charset="77"/>
              </a:rPr>
              <a:t>Hier steht Ihr Text inklusive Verlinkungen</a:t>
            </a:r>
          </a:p>
        </p:txBody>
      </p:sp>
      <p:sp>
        <p:nvSpPr>
          <p:cNvPr id="21" name="Rechteck 20">
            <a:extLst>
              <a:ext uri="{FF2B5EF4-FFF2-40B4-BE49-F238E27FC236}">
                <a16:creationId xmlns:a16="http://schemas.microsoft.com/office/drawing/2014/main" id="{EFAAE6C0-05D2-96A9-E9AD-7BA33ED004C1}"/>
              </a:ext>
            </a:extLst>
          </p:cNvPr>
          <p:cNvSpPr/>
          <p:nvPr/>
        </p:nvSpPr>
        <p:spPr>
          <a:xfrm>
            <a:off x="131626" y="3626041"/>
            <a:ext cx="5209253"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rgbClr val="103A7F"/>
                </a:solidFill>
                <a:latin typeface="Frutiger Next Pro Light" panose="020B0303040204020203" pitchFamily="34" charset="77"/>
              </a:rPr>
              <a:t>Hier steht Ihr Text inklusive Verlinkungen </a:t>
            </a:r>
          </a:p>
        </p:txBody>
      </p:sp>
      <p:sp>
        <p:nvSpPr>
          <p:cNvPr id="22" name="Rechteck 21">
            <a:extLst>
              <a:ext uri="{FF2B5EF4-FFF2-40B4-BE49-F238E27FC236}">
                <a16:creationId xmlns:a16="http://schemas.microsoft.com/office/drawing/2014/main" id="{725B7C91-3D63-D12A-F211-7BA53F62529B}"/>
              </a:ext>
            </a:extLst>
          </p:cNvPr>
          <p:cNvSpPr/>
          <p:nvPr/>
        </p:nvSpPr>
        <p:spPr>
          <a:xfrm>
            <a:off x="131626" y="3785264"/>
            <a:ext cx="6295291"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chemeClr val="accent1"/>
                </a:solidFill>
                <a:latin typeface="Frutiger Next Pro Light" panose="020B0303040204020203" pitchFamily="34" charset="77"/>
              </a:rPr>
              <a:t>Hier steht Ihr Text inklusive Verlinkungen </a:t>
            </a:r>
          </a:p>
        </p:txBody>
      </p:sp>
      <p:sp>
        <p:nvSpPr>
          <p:cNvPr id="23" name="Rechteck 22">
            <a:extLst>
              <a:ext uri="{FF2B5EF4-FFF2-40B4-BE49-F238E27FC236}">
                <a16:creationId xmlns:a16="http://schemas.microsoft.com/office/drawing/2014/main" id="{E01580DD-AFF2-65ED-EF1B-1D7397377D3D}"/>
              </a:ext>
            </a:extLst>
          </p:cNvPr>
          <p:cNvSpPr/>
          <p:nvPr/>
        </p:nvSpPr>
        <p:spPr>
          <a:xfrm>
            <a:off x="131626" y="3949338"/>
            <a:ext cx="1932260" cy="207749"/>
          </a:xfrm>
          <a:prstGeom prst="rect">
            <a:avLst/>
          </a:prstGeom>
        </p:spPr>
        <p:txBody>
          <a:bodyPr wrap="none">
            <a:spAutoFit/>
          </a:bodyPr>
          <a:lstStyle/>
          <a:p>
            <a:pPr marL="128588" indent="-128588">
              <a:buFont typeface="Arial" panose="020B0604020202020204" pitchFamily="34" charset="0"/>
              <a:buChar char="•"/>
            </a:pPr>
            <a:r>
              <a:rPr lang="de-DE" sz="750" dirty="0">
                <a:solidFill>
                  <a:srgbClr val="777877"/>
                </a:solidFill>
                <a:latin typeface="Frutiger Next Pro Light" panose="020B0303040204020203" pitchFamily="34" charset="77"/>
              </a:rPr>
              <a:t>Hier steht Ihr Text inklusive Verlinkungen</a:t>
            </a:r>
          </a:p>
        </p:txBody>
      </p:sp>
      <p:sp>
        <p:nvSpPr>
          <p:cNvPr id="24" name="Rechteck 23">
            <a:extLst>
              <a:ext uri="{FF2B5EF4-FFF2-40B4-BE49-F238E27FC236}">
                <a16:creationId xmlns:a16="http://schemas.microsoft.com/office/drawing/2014/main" id="{C2EF64D1-6B24-A13C-622E-CCD2E0EDE4E1}"/>
              </a:ext>
            </a:extLst>
          </p:cNvPr>
          <p:cNvSpPr/>
          <p:nvPr/>
        </p:nvSpPr>
        <p:spPr>
          <a:xfrm>
            <a:off x="5391611" y="5090854"/>
            <a:ext cx="5209253"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rgbClr val="103A7F"/>
                </a:solidFill>
                <a:latin typeface="Frutiger Next Pro Light" panose="020B0303040204020203" pitchFamily="34" charset="77"/>
              </a:rPr>
              <a:t>Hier steht Ihr Text inklusive Verlinkungen </a:t>
            </a:r>
          </a:p>
        </p:txBody>
      </p:sp>
      <p:sp>
        <p:nvSpPr>
          <p:cNvPr id="25" name="Rechteck 24">
            <a:extLst>
              <a:ext uri="{FF2B5EF4-FFF2-40B4-BE49-F238E27FC236}">
                <a16:creationId xmlns:a16="http://schemas.microsoft.com/office/drawing/2014/main" id="{38EB62DB-F4CD-150B-164F-64C7CB57F085}"/>
              </a:ext>
            </a:extLst>
          </p:cNvPr>
          <p:cNvSpPr/>
          <p:nvPr/>
        </p:nvSpPr>
        <p:spPr>
          <a:xfrm>
            <a:off x="5391611" y="5250077"/>
            <a:ext cx="6295291"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chemeClr val="accent1"/>
                </a:solidFill>
                <a:latin typeface="Frutiger Next Pro Light" panose="020B0303040204020203" pitchFamily="34" charset="77"/>
              </a:rPr>
              <a:t>Hier steht Ihr Text inklusive Verlinkungen </a:t>
            </a:r>
          </a:p>
        </p:txBody>
      </p:sp>
      <p:sp>
        <p:nvSpPr>
          <p:cNvPr id="26" name="Rechteck 25">
            <a:extLst>
              <a:ext uri="{FF2B5EF4-FFF2-40B4-BE49-F238E27FC236}">
                <a16:creationId xmlns:a16="http://schemas.microsoft.com/office/drawing/2014/main" id="{97EE9A8E-4EB8-B911-6678-494627CF41BB}"/>
              </a:ext>
            </a:extLst>
          </p:cNvPr>
          <p:cNvSpPr/>
          <p:nvPr/>
        </p:nvSpPr>
        <p:spPr>
          <a:xfrm>
            <a:off x="5391611" y="5414151"/>
            <a:ext cx="1932260" cy="207749"/>
          </a:xfrm>
          <a:prstGeom prst="rect">
            <a:avLst/>
          </a:prstGeom>
        </p:spPr>
        <p:txBody>
          <a:bodyPr wrap="none">
            <a:spAutoFit/>
          </a:bodyPr>
          <a:lstStyle/>
          <a:p>
            <a:pPr marL="128588" indent="-128588">
              <a:buFont typeface="Arial" panose="020B0604020202020204" pitchFamily="34" charset="0"/>
              <a:buChar char="•"/>
            </a:pPr>
            <a:r>
              <a:rPr lang="de-DE" sz="750" dirty="0">
                <a:solidFill>
                  <a:srgbClr val="777877"/>
                </a:solidFill>
                <a:latin typeface="Frutiger Next Pro Light" panose="020B0303040204020203" pitchFamily="34" charset="77"/>
              </a:rPr>
              <a:t>Hier steht Ihr Text inklusive Verlinkungen</a:t>
            </a:r>
          </a:p>
        </p:txBody>
      </p:sp>
      <p:sp>
        <p:nvSpPr>
          <p:cNvPr id="33" name="Rechteck 32">
            <a:extLst>
              <a:ext uri="{FF2B5EF4-FFF2-40B4-BE49-F238E27FC236}">
                <a16:creationId xmlns:a16="http://schemas.microsoft.com/office/drawing/2014/main" id="{8FF1FD85-E80E-42FE-D187-20F14A5821D3}"/>
              </a:ext>
            </a:extLst>
          </p:cNvPr>
          <p:cNvSpPr/>
          <p:nvPr/>
        </p:nvSpPr>
        <p:spPr>
          <a:xfrm>
            <a:off x="3684470" y="1689587"/>
            <a:ext cx="5209253"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rgbClr val="103A7F"/>
                </a:solidFill>
                <a:latin typeface="Frutiger Next Pro Light" panose="020B0303040204020203" pitchFamily="34" charset="77"/>
              </a:rPr>
              <a:t>Hier steht Ihr Text inklusive Verlinkungen </a:t>
            </a:r>
          </a:p>
        </p:txBody>
      </p:sp>
      <p:sp>
        <p:nvSpPr>
          <p:cNvPr id="34" name="Rechteck 33">
            <a:extLst>
              <a:ext uri="{FF2B5EF4-FFF2-40B4-BE49-F238E27FC236}">
                <a16:creationId xmlns:a16="http://schemas.microsoft.com/office/drawing/2014/main" id="{17D79DCC-B119-A7AF-F070-4C80417FBCBD}"/>
              </a:ext>
            </a:extLst>
          </p:cNvPr>
          <p:cNvSpPr/>
          <p:nvPr/>
        </p:nvSpPr>
        <p:spPr>
          <a:xfrm>
            <a:off x="3684470" y="1848810"/>
            <a:ext cx="6295291"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chemeClr val="accent1"/>
                </a:solidFill>
                <a:latin typeface="Frutiger Next Pro Light" panose="020B0303040204020203" pitchFamily="34" charset="77"/>
              </a:rPr>
              <a:t>Hier steht Ihr Text inklusive Verlinkungen </a:t>
            </a:r>
          </a:p>
        </p:txBody>
      </p:sp>
      <p:sp>
        <p:nvSpPr>
          <p:cNvPr id="35" name="Rechteck 34">
            <a:extLst>
              <a:ext uri="{FF2B5EF4-FFF2-40B4-BE49-F238E27FC236}">
                <a16:creationId xmlns:a16="http://schemas.microsoft.com/office/drawing/2014/main" id="{EC3B02FD-A399-1CCF-73E1-574BB7CC2B24}"/>
              </a:ext>
            </a:extLst>
          </p:cNvPr>
          <p:cNvSpPr/>
          <p:nvPr/>
        </p:nvSpPr>
        <p:spPr>
          <a:xfrm>
            <a:off x="3684470" y="2012884"/>
            <a:ext cx="1932260" cy="207749"/>
          </a:xfrm>
          <a:prstGeom prst="rect">
            <a:avLst/>
          </a:prstGeom>
        </p:spPr>
        <p:txBody>
          <a:bodyPr wrap="none">
            <a:spAutoFit/>
          </a:bodyPr>
          <a:lstStyle/>
          <a:p>
            <a:pPr marL="128588" indent="-128588">
              <a:buFont typeface="Arial" panose="020B0604020202020204" pitchFamily="34" charset="0"/>
              <a:buChar char="•"/>
            </a:pPr>
            <a:r>
              <a:rPr lang="de-DE" sz="750" dirty="0">
                <a:solidFill>
                  <a:srgbClr val="777877"/>
                </a:solidFill>
                <a:latin typeface="Frutiger Next Pro Light" panose="020B0303040204020203" pitchFamily="34" charset="77"/>
              </a:rPr>
              <a:t>Hier steht Ihr Text inklusive Verlinkungen</a:t>
            </a:r>
          </a:p>
        </p:txBody>
      </p:sp>
    </p:spTree>
    <p:extLst>
      <p:ext uri="{BB962C8B-B14F-4D97-AF65-F5344CB8AC3E}">
        <p14:creationId xmlns:p14="http://schemas.microsoft.com/office/powerpoint/2010/main" val="861873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marL="0" indent="0">
              <a:buNone/>
            </a:pPr>
            <a:r>
              <a:rPr lang="de-DE" sz="3200" dirty="0">
                <a:latin typeface="Frutiger Next Pro Light" panose="020B0303040204020203" pitchFamily="34" charset="77"/>
              </a:rPr>
              <a:t>Unterstützungsleistungen der regionalen Unternehmensorganisationen </a:t>
            </a:r>
          </a:p>
        </p:txBody>
      </p:sp>
      <p:sp>
        <p:nvSpPr>
          <p:cNvPr id="4" name="Textplatzhalter 3"/>
          <p:cNvSpPr>
            <a:spLocks noGrp="1"/>
          </p:cNvSpPr>
          <p:nvPr>
            <p:ph type="body" sz="quarter" idx="10"/>
          </p:nvPr>
        </p:nvSpPr>
        <p:spPr/>
        <p:txBody>
          <a:bodyPr/>
          <a:lstStyle/>
          <a:p>
            <a:r>
              <a:rPr lang="de-DE" dirty="0"/>
              <a:t>Leistungskatalog</a:t>
            </a:r>
          </a:p>
        </p:txBody>
      </p:sp>
      <p:sp>
        <p:nvSpPr>
          <p:cNvPr id="5" name="Textplatzhalter 4"/>
          <p:cNvSpPr>
            <a:spLocks noGrp="1"/>
          </p:cNvSpPr>
          <p:nvPr>
            <p:ph type="body" sz="quarter" idx="11"/>
          </p:nvPr>
        </p:nvSpPr>
        <p:spPr/>
        <p:txBody>
          <a:bodyPr/>
          <a:lstStyle/>
          <a:p>
            <a:r>
              <a:rPr lang="de-DE" dirty="0"/>
              <a:t>Unterstützungsleistungen: regionale Unternehmen</a:t>
            </a:r>
          </a:p>
        </p:txBody>
      </p:sp>
      <p:sp>
        <p:nvSpPr>
          <p:cNvPr id="6" name="Textplatzhalter 5"/>
          <p:cNvSpPr>
            <a:spLocks noGrp="1"/>
          </p:cNvSpPr>
          <p:nvPr>
            <p:ph type="body" sz="quarter" idx="12"/>
          </p:nvPr>
        </p:nvSpPr>
        <p:spPr/>
        <p:txBody>
          <a:bodyPr/>
          <a:lstStyle/>
          <a:p>
            <a:r>
              <a:rPr lang="de-DE" dirty="0"/>
              <a:t>5</a:t>
            </a:r>
          </a:p>
        </p:txBody>
      </p:sp>
      <p:pic>
        <p:nvPicPr>
          <p:cNvPr id="9" name="Grafik 8">
            <a:extLst>
              <a:ext uri="{FF2B5EF4-FFF2-40B4-BE49-F238E27FC236}">
                <a16:creationId xmlns:a16="http://schemas.microsoft.com/office/drawing/2014/main" id="{DD73C76E-0E10-F594-25E2-DD59230F3DB1}"/>
              </a:ext>
            </a:extLst>
          </p:cNvPr>
          <p:cNvPicPr>
            <a:picLocks noChangeAspect="1"/>
          </p:cNvPicPr>
          <p:nvPr/>
        </p:nvPicPr>
        <p:blipFill>
          <a:blip r:embed="rId3"/>
          <a:srcRect/>
          <a:stretch/>
        </p:blipFill>
        <p:spPr>
          <a:xfrm>
            <a:off x="-360098" y="2012438"/>
            <a:ext cx="7967803" cy="4481888"/>
          </a:xfrm>
          <a:prstGeom prst="rect">
            <a:avLst/>
          </a:prstGeom>
        </p:spPr>
      </p:pic>
      <p:sp>
        <p:nvSpPr>
          <p:cNvPr id="10" name="Flussdiagramm: Verbinder 9">
            <a:extLst>
              <a:ext uri="{FF2B5EF4-FFF2-40B4-BE49-F238E27FC236}">
                <a16:creationId xmlns:a16="http://schemas.microsoft.com/office/drawing/2014/main" id="{FC816B1F-930A-854F-F020-D51E7F63E314}"/>
              </a:ext>
            </a:extLst>
          </p:cNvPr>
          <p:cNvSpPr/>
          <p:nvPr/>
        </p:nvSpPr>
        <p:spPr>
          <a:xfrm>
            <a:off x="7607067" y="1797155"/>
            <a:ext cx="720000" cy="720000"/>
          </a:xfrm>
          <a:prstGeom prst="flowChartConnector">
            <a:avLst/>
          </a:prstGeom>
          <a:solidFill>
            <a:srgbClr val="103A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err="1">
                <a:solidFill>
                  <a:schemeClr val="bg1"/>
                </a:solidFill>
                <a:latin typeface="Frutiger Next Pro Light" panose="020B0303040204020203" pitchFamily="34" charset="77"/>
              </a:rPr>
              <a:t>Wifö</a:t>
            </a:r>
            <a:endParaRPr lang="de-DE" sz="1050" dirty="0">
              <a:solidFill>
                <a:schemeClr val="bg1"/>
              </a:solidFill>
              <a:latin typeface="Frutiger Next Pro Light" panose="020B0303040204020203" pitchFamily="34" charset="77"/>
            </a:endParaRPr>
          </a:p>
        </p:txBody>
      </p:sp>
      <p:sp>
        <p:nvSpPr>
          <p:cNvPr id="11" name="Flussdiagramm: Verbinder 10">
            <a:extLst>
              <a:ext uri="{FF2B5EF4-FFF2-40B4-BE49-F238E27FC236}">
                <a16:creationId xmlns:a16="http://schemas.microsoft.com/office/drawing/2014/main" id="{29F244DE-9405-C501-71FD-90342C6BA9CC}"/>
              </a:ext>
            </a:extLst>
          </p:cNvPr>
          <p:cNvSpPr/>
          <p:nvPr/>
        </p:nvSpPr>
        <p:spPr>
          <a:xfrm>
            <a:off x="7607705" y="2243204"/>
            <a:ext cx="720000" cy="720000"/>
          </a:xfrm>
          <a:prstGeom prst="flowChart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a:solidFill>
                  <a:schemeClr val="bg1"/>
                </a:solidFill>
                <a:latin typeface="Frutiger Next Pro Light" panose="020B0303040204020203" pitchFamily="34" charset="77"/>
              </a:rPr>
              <a:t>IHK</a:t>
            </a:r>
          </a:p>
        </p:txBody>
      </p:sp>
      <p:sp>
        <p:nvSpPr>
          <p:cNvPr id="12" name="Flussdiagramm: Verbinder 11">
            <a:extLst>
              <a:ext uri="{FF2B5EF4-FFF2-40B4-BE49-F238E27FC236}">
                <a16:creationId xmlns:a16="http://schemas.microsoft.com/office/drawing/2014/main" id="{BFF5BFFF-5244-2EA3-85B4-20C56BD002D2}"/>
              </a:ext>
            </a:extLst>
          </p:cNvPr>
          <p:cNvSpPr/>
          <p:nvPr/>
        </p:nvSpPr>
        <p:spPr>
          <a:xfrm>
            <a:off x="7607705" y="2718769"/>
            <a:ext cx="720000" cy="650087"/>
          </a:xfrm>
          <a:prstGeom prst="flowChartConnector">
            <a:avLst/>
          </a:prstGeom>
          <a:solidFill>
            <a:srgbClr val="7778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a:solidFill>
                  <a:schemeClr val="bg1"/>
                </a:solidFill>
                <a:latin typeface="Frutiger Next Pro Light" panose="020B0303040204020203" pitchFamily="34" charset="77"/>
              </a:rPr>
              <a:t>Agent-</a:t>
            </a:r>
            <a:r>
              <a:rPr lang="de-DE" sz="900" dirty="0" err="1">
                <a:solidFill>
                  <a:schemeClr val="bg1"/>
                </a:solidFill>
                <a:latin typeface="Frutiger Next Pro Light" panose="020B0303040204020203" pitchFamily="34" charset="77"/>
              </a:rPr>
              <a:t>ur</a:t>
            </a:r>
            <a:r>
              <a:rPr lang="de-DE" sz="900" dirty="0">
                <a:solidFill>
                  <a:schemeClr val="bg1"/>
                </a:solidFill>
                <a:latin typeface="Frutiger Next Pro Light" panose="020B0303040204020203" pitchFamily="34" charset="77"/>
              </a:rPr>
              <a:t> für</a:t>
            </a:r>
          </a:p>
          <a:p>
            <a:pPr algn="ctr"/>
            <a:r>
              <a:rPr lang="de-DE" sz="900" dirty="0">
                <a:solidFill>
                  <a:schemeClr val="bg1"/>
                </a:solidFill>
                <a:latin typeface="Frutiger Next Pro Light" panose="020B0303040204020203" pitchFamily="34" charset="77"/>
              </a:rPr>
              <a:t>Arbeit</a:t>
            </a:r>
          </a:p>
        </p:txBody>
      </p:sp>
      <p:sp>
        <p:nvSpPr>
          <p:cNvPr id="3" name="Rechteck 2">
            <a:extLst>
              <a:ext uri="{FF2B5EF4-FFF2-40B4-BE49-F238E27FC236}">
                <a16:creationId xmlns:a16="http://schemas.microsoft.com/office/drawing/2014/main" id="{00EA5B8A-16D2-4027-5504-0E5743F193EB}"/>
              </a:ext>
            </a:extLst>
          </p:cNvPr>
          <p:cNvSpPr/>
          <p:nvPr/>
        </p:nvSpPr>
        <p:spPr>
          <a:xfrm>
            <a:off x="670989" y="1758951"/>
            <a:ext cx="5209253"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rgbClr val="103A7F"/>
                </a:solidFill>
                <a:latin typeface="Frutiger Next Pro Light" panose="020B0303040204020203" pitchFamily="34" charset="77"/>
              </a:rPr>
              <a:t>Hier steht Ihr Text inklusive Verlinkungen </a:t>
            </a:r>
          </a:p>
        </p:txBody>
      </p:sp>
      <p:sp>
        <p:nvSpPr>
          <p:cNvPr id="7" name="Rechteck 6">
            <a:extLst>
              <a:ext uri="{FF2B5EF4-FFF2-40B4-BE49-F238E27FC236}">
                <a16:creationId xmlns:a16="http://schemas.microsoft.com/office/drawing/2014/main" id="{2A90966F-4131-9B22-26DE-2024B5A91541}"/>
              </a:ext>
            </a:extLst>
          </p:cNvPr>
          <p:cNvSpPr/>
          <p:nvPr/>
        </p:nvSpPr>
        <p:spPr>
          <a:xfrm>
            <a:off x="670989" y="1918174"/>
            <a:ext cx="6295291"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chemeClr val="accent1"/>
                </a:solidFill>
                <a:latin typeface="Frutiger Next Pro Light" panose="020B0303040204020203" pitchFamily="34" charset="77"/>
              </a:rPr>
              <a:t>Hier steht Ihr Text inklusive Verlinkungen </a:t>
            </a:r>
          </a:p>
        </p:txBody>
      </p:sp>
      <p:sp>
        <p:nvSpPr>
          <p:cNvPr id="8" name="Rechteck 7">
            <a:extLst>
              <a:ext uri="{FF2B5EF4-FFF2-40B4-BE49-F238E27FC236}">
                <a16:creationId xmlns:a16="http://schemas.microsoft.com/office/drawing/2014/main" id="{FB87AC32-D115-71F1-09E8-F7DFD6C72A50}"/>
              </a:ext>
            </a:extLst>
          </p:cNvPr>
          <p:cNvSpPr/>
          <p:nvPr/>
        </p:nvSpPr>
        <p:spPr>
          <a:xfrm>
            <a:off x="670989" y="2082248"/>
            <a:ext cx="1932260" cy="207749"/>
          </a:xfrm>
          <a:prstGeom prst="rect">
            <a:avLst/>
          </a:prstGeom>
        </p:spPr>
        <p:txBody>
          <a:bodyPr wrap="none">
            <a:spAutoFit/>
          </a:bodyPr>
          <a:lstStyle/>
          <a:p>
            <a:pPr marL="128588" indent="-128588">
              <a:buFont typeface="Arial" panose="020B0604020202020204" pitchFamily="34" charset="0"/>
              <a:buChar char="•"/>
            </a:pPr>
            <a:r>
              <a:rPr lang="de-DE" sz="750" dirty="0">
                <a:solidFill>
                  <a:srgbClr val="777877"/>
                </a:solidFill>
                <a:latin typeface="Frutiger Next Pro Light" panose="020B0303040204020203" pitchFamily="34" charset="77"/>
              </a:rPr>
              <a:t>Hier steht Ihr Text inklusive Verlinkungen</a:t>
            </a:r>
          </a:p>
        </p:txBody>
      </p:sp>
      <p:sp>
        <p:nvSpPr>
          <p:cNvPr id="13" name="Rechteck 12">
            <a:extLst>
              <a:ext uri="{FF2B5EF4-FFF2-40B4-BE49-F238E27FC236}">
                <a16:creationId xmlns:a16="http://schemas.microsoft.com/office/drawing/2014/main" id="{195499F5-CCCD-A743-6729-719C9492AD78}"/>
              </a:ext>
            </a:extLst>
          </p:cNvPr>
          <p:cNvSpPr/>
          <p:nvPr/>
        </p:nvSpPr>
        <p:spPr>
          <a:xfrm>
            <a:off x="3634336" y="1847931"/>
            <a:ext cx="5209253"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rgbClr val="103A7F"/>
                </a:solidFill>
                <a:latin typeface="Frutiger Next Pro Light" panose="020B0303040204020203" pitchFamily="34" charset="77"/>
              </a:rPr>
              <a:t>Hier steht Ihr Text inklusive Verlinkungen </a:t>
            </a:r>
          </a:p>
        </p:txBody>
      </p:sp>
      <p:sp>
        <p:nvSpPr>
          <p:cNvPr id="14" name="Rechteck 13">
            <a:extLst>
              <a:ext uri="{FF2B5EF4-FFF2-40B4-BE49-F238E27FC236}">
                <a16:creationId xmlns:a16="http://schemas.microsoft.com/office/drawing/2014/main" id="{28A864F4-D23C-C9CF-F627-C74CD131B6F5}"/>
              </a:ext>
            </a:extLst>
          </p:cNvPr>
          <p:cNvSpPr/>
          <p:nvPr/>
        </p:nvSpPr>
        <p:spPr>
          <a:xfrm>
            <a:off x="3634336" y="2007154"/>
            <a:ext cx="6295291"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chemeClr val="accent1"/>
                </a:solidFill>
                <a:latin typeface="Frutiger Next Pro Light" panose="020B0303040204020203" pitchFamily="34" charset="77"/>
              </a:rPr>
              <a:t>Hier steht Ihr Text inklusive Verlinkungen </a:t>
            </a:r>
          </a:p>
        </p:txBody>
      </p:sp>
      <p:sp>
        <p:nvSpPr>
          <p:cNvPr id="15" name="Rechteck 14">
            <a:extLst>
              <a:ext uri="{FF2B5EF4-FFF2-40B4-BE49-F238E27FC236}">
                <a16:creationId xmlns:a16="http://schemas.microsoft.com/office/drawing/2014/main" id="{A3AD35D9-71D9-5C5B-A258-09C9F91C09A5}"/>
              </a:ext>
            </a:extLst>
          </p:cNvPr>
          <p:cNvSpPr/>
          <p:nvPr/>
        </p:nvSpPr>
        <p:spPr>
          <a:xfrm>
            <a:off x="3634336" y="2171228"/>
            <a:ext cx="1932260" cy="207749"/>
          </a:xfrm>
          <a:prstGeom prst="rect">
            <a:avLst/>
          </a:prstGeom>
        </p:spPr>
        <p:txBody>
          <a:bodyPr wrap="none">
            <a:spAutoFit/>
          </a:bodyPr>
          <a:lstStyle/>
          <a:p>
            <a:pPr marL="128588" indent="-128588">
              <a:buFont typeface="Arial" panose="020B0604020202020204" pitchFamily="34" charset="0"/>
              <a:buChar char="•"/>
            </a:pPr>
            <a:r>
              <a:rPr lang="de-DE" sz="750" dirty="0">
                <a:solidFill>
                  <a:srgbClr val="777877"/>
                </a:solidFill>
                <a:latin typeface="Frutiger Next Pro Light" panose="020B0303040204020203" pitchFamily="34" charset="77"/>
              </a:rPr>
              <a:t>Hier steht Ihr Text inklusive Verlinkungen</a:t>
            </a:r>
          </a:p>
        </p:txBody>
      </p:sp>
      <p:sp>
        <p:nvSpPr>
          <p:cNvPr id="16" name="Rechteck 15">
            <a:extLst>
              <a:ext uri="{FF2B5EF4-FFF2-40B4-BE49-F238E27FC236}">
                <a16:creationId xmlns:a16="http://schemas.microsoft.com/office/drawing/2014/main" id="{027F5142-F808-14F0-5B34-B002443C3F75}"/>
              </a:ext>
            </a:extLst>
          </p:cNvPr>
          <p:cNvSpPr/>
          <p:nvPr/>
        </p:nvSpPr>
        <p:spPr>
          <a:xfrm>
            <a:off x="5458999" y="3779607"/>
            <a:ext cx="5209253"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rgbClr val="103A7F"/>
                </a:solidFill>
                <a:latin typeface="Frutiger Next Pro Light" panose="020B0303040204020203" pitchFamily="34" charset="77"/>
              </a:rPr>
              <a:t>Hier steht Ihr Text inklusive Verlinkungen </a:t>
            </a:r>
          </a:p>
        </p:txBody>
      </p:sp>
      <p:sp>
        <p:nvSpPr>
          <p:cNvPr id="17" name="Rechteck 16">
            <a:extLst>
              <a:ext uri="{FF2B5EF4-FFF2-40B4-BE49-F238E27FC236}">
                <a16:creationId xmlns:a16="http://schemas.microsoft.com/office/drawing/2014/main" id="{E6A0AE55-C511-1F98-DD82-FC3858D45826}"/>
              </a:ext>
            </a:extLst>
          </p:cNvPr>
          <p:cNvSpPr/>
          <p:nvPr/>
        </p:nvSpPr>
        <p:spPr>
          <a:xfrm>
            <a:off x="5458999" y="3938830"/>
            <a:ext cx="6295291"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chemeClr val="accent1"/>
                </a:solidFill>
                <a:latin typeface="Frutiger Next Pro Light" panose="020B0303040204020203" pitchFamily="34" charset="77"/>
              </a:rPr>
              <a:t>Hier steht Ihr Text inklusive Verlinkungen </a:t>
            </a:r>
          </a:p>
        </p:txBody>
      </p:sp>
      <p:sp>
        <p:nvSpPr>
          <p:cNvPr id="18" name="Rechteck 17">
            <a:extLst>
              <a:ext uri="{FF2B5EF4-FFF2-40B4-BE49-F238E27FC236}">
                <a16:creationId xmlns:a16="http://schemas.microsoft.com/office/drawing/2014/main" id="{6D37D6CA-BE76-1FFB-2B58-A0837D71B1D8}"/>
              </a:ext>
            </a:extLst>
          </p:cNvPr>
          <p:cNvSpPr/>
          <p:nvPr/>
        </p:nvSpPr>
        <p:spPr>
          <a:xfrm>
            <a:off x="5458999" y="4102904"/>
            <a:ext cx="1932260" cy="207749"/>
          </a:xfrm>
          <a:prstGeom prst="rect">
            <a:avLst/>
          </a:prstGeom>
        </p:spPr>
        <p:txBody>
          <a:bodyPr wrap="none">
            <a:spAutoFit/>
          </a:bodyPr>
          <a:lstStyle/>
          <a:p>
            <a:pPr marL="128588" indent="-128588">
              <a:buFont typeface="Arial" panose="020B0604020202020204" pitchFamily="34" charset="0"/>
              <a:buChar char="•"/>
            </a:pPr>
            <a:r>
              <a:rPr lang="de-DE" sz="750" dirty="0">
                <a:solidFill>
                  <a:srgbClr val="777877"/>
                </a:solidFill>
                <a:latin typeface="Frutiger Next Pro Light" panose="020B0303040204020203" pitchFamily="34" charset="77"/>
              </a:rPr>
              <a:t>Hier steht Ihr Text inklusive Verlinkungen</a:t>
            </a:r>
          </a:p>
        </p:txBody>
      </p:sp>
      <p:sp>
        <p:nvSpPr>
          <p:cNvPr id="19" name="Rechteck 18">
            <a:extLst>
              <a:ext uri="{FF2B5EF4-FFF2-40B4-BE49-F238E27FC236}">
                <a16:creationId xmlns:a16="http://schemas.microsoft.com/office/drawing/2014/main" id="{D33F13DD-67E0-8280-85F3-F9BD55524576}"/>
              </a:ext>
            </a:extLst>
          </p:cNvPr>
          <p:cNvSpPr/>
          <p:nvPr/>
        </p:nvSpPr>
        <p:spPr>
          <a:xfrm>
            <a:off x="238061" y="3804156"/>
            <a:ext cx="5209253"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rgbClr val="103A7F"/>
                </a:solidFill>
                <a:latin typeface="Frutiger Next Pro Light" panose="020B0303040204020203" pitchFamily="34" charset="77"/>
              </a:rPr>
              <a:t>Hier steht Ihr Text inklusive Verlinkungen </a:t>
            </a:r>
          </a:p>
        </p:txBody>
      </p:sp>
      <p:sp>
        <p:nvSpPr>
          <p:cNvPr id="20" name="Rechteck 19">
            <a:extLst>
              <a:ext uri="{FF2B5EF4-FFF2-40B4-BE49-F238E27FC236}">
                <a16:creationId xmlns:a16="http://schemas.microsoft.com/office/drawing/2014/main" id="{FDC181CA-7265-1D59-A6E4-229B24318DBB}"/>
              </a:ext>
            </a:extLst>
          </p:cNvPr>
          <p:cNvSpPr/>
          <p:nvPr/>
        </p:nvSpPr>
        <p:spPr>
          <a:xfrm>
            <a:off x="238061" y="3963379"/>
            <a:ext cx="6295291"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chemeClr val="accent1"/>
                </a:solidFill>
                <a:latin typeface="Frutiger Next Pro Light" panose="020B0303040204020203" pitchFamily="34" charset="77"/>
              </a:rPr>
              <a:t>Hier steht Ihr Text inklusive Verlinkungen </a:t>
            </a:r>
          </a:p>
        </p:txBody>
      </p:sp>
      <p:sp>
        <p:nvSpPr>
          <p:cNvPr id="21" name="Rechteck 20">
            <a:extLst>
              <a:ext uri="{FF2B5EF4-FFF2-40B4-BE49-F238E27FC236}">
                <a16:creationId xmlns:a16="http://schemas.microsoft.com/office/drawing/2014/main" id="{C2C3FB70-DD96-DF82-9993-25493CC18C2D}"/>
              </a:ext>
            </a:extLst>
          </p:cNvPr>
          <p:cNvSpPr/>
          <p:nvPr/>
        </p:nvSpPr>
        <p:spPr>
          <a:xfrm>
            <a:off x="238061" y="4127453"/>
            <a:ext cx="1932260" cy="207749"/>
          </a:xfrm>
          <a:prstGeom prst="rect">
            <a:avLst/>
          </a:prstGeom>
        </p:spPr>
        <p:txBody>
          <a:bodyPr wrap="none">
            <a:spAutoFit/>
          </a:bodyPr>
          <a:lstStyle/>
          <a:p>
            <a:pPr marL="128588" indent="-128588">
              <a:buFont typeface="Arial" panose="020B0604020202020204" pitchFamily="34" charset="0"/>
              <a:buChar char="•"/>
            </a:pPr>
            <a:r>
              <a:rPr lang="de-DE" sz="750" dirty="0">
                <a:solidFill>
                  <a:srgbClr val="777877"/>
                </a:solidFill>
                <a:latin typeface="Frutiger Next Pro Light" panose="020B0303040204020203" pitchFamily="34" charset="77"/>
              </a:rPr>
              <a:t>Hier steht Ihr Text inklusive Verlinkungen</a:t>
            </a:r>
          </a:p>
        </p:txBody>
      </p:sp>
      <p:sp>
        <p:nvSpPr>
          <p:cNvPr id="25" name="Rechteck 24">
            <a:extLst>
              <a:ext uri="{FF2B5EF4-FFF2-40B4-BE49-F238E27FC236}">
                <a16:creationId xmlns:a16="http://schemas.microsoft.com/office/drawing/2014/main" id="{427C6144-323A-9FC2-A34F-1B981B1ABC20}"/>
              </a:ext>
            </a:extLst>
          </p:cNvPr>
          <p:cNvSpPr/>
          <p:nvPr/>
        </p:nvSpPr>
        <p:spPr>
          <a:xfrm>
            <a:off x="5292022" y="5288962"/>
            <a:ext cx="5209253"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rgbClr val="103A7F"/>
                </a:solidFill>
                <a:latin typeface="Frutiger Next Pro Light" panose="020B0303040204020203" pitchFamily="34" charset="77"/>
              </a:rPr>
              <a:t>Hier steht Ihr Text inklusive Verlinkungen </a:t>
            </a:r>
          </a:p>
        </p:txBody>
      </p:sp>
      <p:sp>
        <p:nvSpPr>
          <p:cNvPr id="26" name="Rechteck 25">
            <a:extLst>
              <a:ext uri="{FF2B5EF4-FFF2-40B4-BE49-F238E27FC236}">
                <a16:creationId xmlns:a16="http://schemas.microsoft.com/office/drawing/2014/main" id="{6A4DAD95-23F1-0334-9543-25EDE416E95D}"/>
              </a:ext>
            </a:extLst>
          </p:cNvPr>
          <p:cNvSpPr/>
          <p:nvPr/>
        </p:nvSpPr>
        <p:spPr>
          <a:xfrm>
            <a:off x="5292022" y="5448185"/>
            <a:ext cx="6295291" cy="207749"/>
          </a:xfrm>
          <a:prstGeom prst="rect">
            <a:avLst/>
          </a:prstGeom>
          <a:ln>
            <a:noFill/>
          </a:ln>
        </p:spPr>
        <p:txBody>
          <a:bodyPr wrap="square">
            <a:spAutoFit/>
          </a:bodyPr>
          <a:lstStyle/>
          <a:p>
            <a:pPr marL="128588" indent="-128588">
              <a:buFont typeface="Arial" panose="020B0604020202020204" pitchFamily="34" charset="0"/>
              <a:buChar char="•"/>
            </a:pPr>
            <a:r>
              <a:rPr lang="de-DE" sz="750" dirty="0">
                <a:solidFill>
                  <a:schemeClr val="accent1"/>
                </a:solidFill>
                <a:latin typeface="Frutiger Next Pro Light" panose="020B0303040204020203" pitchFamily="34" charset="77"/>
              </a:rPr>
              <a:t>Hier steht Ihr Text inklusive Verlinkungen </a:t>
            </a:r>
          </a:p>
        </p:txBody>
      </p:sp>
      <p:sp>
        <p:nvSpPr>
          <p:cNvPr id="27" name="Rechteck 26">
            <a:extLst>
              <a:ext uri="{FF2B5EF4-FFF2-40B4-BE49-F238E27FC236}">
                <a16:creationId xmlns:a16="http://schemas.microsoft.com/office/drawing/2014/main" id="{C8516B44-38DB-DB76-3E93-1EAB74977203}"/>
              </a:ext>
            </a:extLst>
          </p:cNvPr>
          <p:cNvSpPr/>
          <p:nvPr/>
        </p:nvSpPr>
        <p:spPr>
          <a:xfrm>
            <a:off x="5292022" y="5612259"/>
            <a:ext cx="1932260" cy="207749"/>
          </a:xfrm>
          <a:prstGeom prst="rect">
            <a:avLst/>
          </a:prstGeom>
        </p:spPr>
        <p:txBody>
          <a:bodyPr wrap="none">
            <a:spAutoFit/>
          </a:bodyPr>
          <a:lstStyle/>
          <a:p>
            <a:pPr marL="128588" indent="-128588">
              <a:buFont typeface="Arial" panose="020B0604020202020204" pitchFamily="34" charset="0"/>
              <a:buChar char="•"/>
            </a:pPr>
            <a:r>
              <a:rPr lang="de-DE" sz="750" dirty="0">
                <a:solidFill>
                  <a:srgbClr val="777877"/>
                </a:solidFill>
                <a:latin typeface="Frutiger Next Pro Light" panose="020B0303040204020203" pitchFamily="34" charset="77"/>
              </a:rPr>
              <a:t>Hier steht Ihr Text inklusive Verlinkungen</a:t>
            </a:r>
          </a:p>
        </p:txBody>
      </p:sp>
    </p:spTree>
    <p:extLst>
      <p:ext uri="{BB962C8B-B14F-4D97-AF65-F5344CB8AC3E}">
        <p14:creationId xmlns:p14="http://schemas.microsoft.com/office/powerpoint/2010/main" val="2247374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marL="0" indent="0">
              <a:buNone/>
            </a:pPr>
            <a:r>
              <a:rPr lang="de-DE" dirty="0">
                <a:latin typeface="Frutiger Next Pro Light" panose="020B0303040204020203" pitchFamily="34" charset="77"/>
              </a:rPr>
              <a:t>Beratungsleistungen für Betriebe: </a:t>
            </a:r>
            <a:br>
              <a:rPr lang="de-DE" dirty="0">
                <a:latin typeface="Frutiger Next Pro Light" panose="020B0303040204020203" pitchFamily="34" charset="77"/>
              </a:rPr>
            </a:br>
            <a:r>
              <a:rPr lang="de-DE" dirty="0" err="1">
                <a:latin typeface="Frutiger Next Pro Light" panose="020B0303040204020203" pitchFamily="34" charset="77"/>
              </a:rPr>
              <a:t>WiFö</a:t>
            </a:r>
            <a:r>
              <a:rPr lang="de-DE" dirty="0">
                <a:latin typeface="Frutiger Next Pro Light" panose="020B0303040204020203" pitchFamily="34" charset="77"/>
              </a:rPr>
              <a:t> Fachkräftesicherung </a:t>
            </a:r>
            <a:endParaRPr lang="de-DE" sz="3200" dirty="0">
              <a:latin typeface="Frutiger Next Pro Light" panose="020B0303040204020203" pitchFamily="34" charset="77"/>
            </a:endParaRPr>
          </a:p>
        </p:txBody>
      </p:sp>
      <p:sp>
        <p:nvSpPr>
          <p:cNvPr id="4" name="Textplatzhalter 3"/>
          <p:cNvSpPr>
            <a:spLocks noGrp="1"/>
          </p:cNvSpPr>
          <p:nvPr>
            <p:ph type="body" sz="quarter" idx="10"/>
          </p:nvPr>
        </p:nvSpPr>
        <p:spPr/>
        <p:txBody>
          <a:bodyPr/>
          <a:lstStyle/>
          <a:p>
            <a:r>
              <a:rPr lang="de-DE" dirty="0"/>
              <a:t>Leistungskatalog</a:t>
            </a:r>
          </a:p>
        </p:txBody>
      </p:sp>
      <p:sp>
        <p:nvSpPr>
          <p:cNvPr id="5" name="Textplatzhalter 4"/>
          <p:cNvSpPr>
            <a:spLocks noGrp="1"/>
          </p:cNvSpPr>
          <p:nvPr>
            <p:ph type="body" sz="quarter" idx="11"/>
          </p:nvPr>
        </p:nvSpPr>
        <p:spPr/>
        <p:txBody>
          <a:bodyPr/>
          <a:lstStyle/>
          <a:p>
            <a:r>
              <a:rPr lang="de-DE" dirty="0"/>
              <a:t>Beratungsleistungen für Betriebe</a:t>
            </a:r>
          </a:p>
        </p:txBody>
      </p:sp>
      <p:sp>
        <p:nvSpPr>
          <p:cNvPr id="6" name="Textplatzhalter 5"/>
          <p:cNvSpPr>
            <a:spLocks noGrp="1"/>
          </p:cNvSpPr>
          <p:nvPr>
            <p:ph type="body" sz="quarter" idx="12"/>
          </p:nvPr>
        </p:nvSpPr>
        <p:spPr/>
        <p:txBody>
          <a:bodyPr/>
          <a:lstStyle/>
          <a:p>
            <a:r>
              <a:rPr lang="de-DE" dirty="0"/>
              <a:t>5</a:t>
            </a:r>
          </a:p>
        </p:txBody>
      </p:sp>
      <p:graphicFrame>
        <p:nvGraphicFramePr>
          <p:cNvPr id="3" name="Tabelle 12">
            <a:extLst>
              <a:ext uri="{FF2B5EF4-FFF2-40B4-BE49-F238E27FC236}">
                <a16:creationId xmlns:a16="http://schemas.microsoft.com/office/drawing/2014/main" id="{BB5488A5-408D-18E1-DB7A-1293E5108B21}"/>
              </a:ext>
            </a:extLst>
          </p:cNvPr>
          <p:cNvGraphicFramePr>
            <a:graphicFrameLocks noGrp="1"/>
          </p:cNvGraphicFramePr>
          <p:nvPr>
            <p:extLst>
              <p:ext uri="{D42A27DB-BD31-4B8C-83A1-F6EECF244321}">
                <p14:modId xmlns:p14="http://schemas.microsoft.com/office/powerpoint/2010/main" val="2028997397"/>
              </p:ext>
            </p:extLst>
          </p:nvPr>
        </p:nvGraphicFramePr>
        <p:xfrm>
          <a:off x="195262" y="1937058"/>
          <a:ext cx="8732940" cy="3911693"/>
        </p:xfrm>
        <a:graphic>
          <a:graphicData uri="http://schemas.openxmlformats.org/drawingml/2006/table">
            <a:tbl>
              <a:tblPr firstRow="1" bandRow="1">
                <a:tableStyleId>{7DF18680-E054-41AD-8BC1-D1AEF772440D}</a:tableStyleId>
              </a:tblPr>
              <a:tblGrid>
                <a:gridCol w="2572101">
                  <a:extLst>
                    <a:ext uri="{9D8B030D-6E8A-4147-A177-3AD203B41FA5}">
                      <a16:colId xmlns:a16="http://schemas.microsoft.com/office/drawing/2014/main" val="2511611811"/>
                    </a:ext>
                  </a:extLst>
                </a:gridCol>
                <a:gridCol w="1676545">
                  <a:extLst>
                    <a:ext uri="{9D8B030D-6E8A-4147-A177-3AD203B41FA5}">
                      <a16:colId xmlns:a16="http://schemas.microsoft.com/office/drawing/2014/main" val="286427305"/>
                    </a:ext>
                  </a:extLst>
                </a:gridCol>
                <a:gridCol w="2383900">
                  <a:extLst>
                    <a:ext uri="{9D8B030D-6E8A-4147-A177-3AD203B41FA5}">
                      <a16:colId xmlns:a16="http://schemas.microsoft.com/office/drawing/2014/main" val="4151976108"/>
                    </a:ext>
                  </a:extLst>
                </a:gridCol>
                <a:gridCol w="2100394">
                  <a:extLst>
                    <a:ext uri="{9D8B030D-6E8A-4147-A177-3AD203B41FA5}">
                      <a16:colId xmlns:a16="http://schemas.microsoft.com/office/drawing/2014/main" val="3558552385"/>
                    </a:ext>
                  </a:extLst>
                </a:gridCol>
              </a:tblGrid>
              <a:tr h="342900">
                <a:tc>
                  <a:txBody>
                    <a:bodyPr/>
                    <a:lstStyle/>
                    <a:p>
                      <a:pPr algn="ctr">
                        <a:spcBef>
                          <a:spcPts val="600"/>
                        </a:spcBef>
                        <a:spcAft>
                          <a:spcPts val="600"/>
                        </a:spcAft>
                      </a:pPr>
                      <a:r>
                        <a:rPr lang="de-DE" sz="900" b="1" dirty="0"/>
                        <a:t>Initiierung </a:t>
                      </a:r>
                      <a:endParaRPr lang="de-DE" sz="900" b="1" i="0" dirty="0">
                        <a:latin typeface="Frutiger Next Pro Light" panose="020B0303040204020203" pitchFamily="34" charset="77"/>
                      </a:endParaRPr>
                    </a:p>
                  </a:txBody>
                  <a:tcPr marL="68580" marR="68580" marT="34290" marB="34290"/>
                </a:tc>
                <a:tc>
                  <a:txBody>
                    <a:bodyPr/>
                    <a:lstStyle/>
                    <a:p>
                      <a:pPr algn="ctr">
                        <a:spcBef>
                          <a:spcPts val="600"/>
                        </a:spcBef>
                        <a:spcAft>
                          <a:spcPts val="600"/>
                        </a:spcAft>
                      </a:pPr>
                      <a:r>
                        <a:rPr lang="de-DE" sz="900" b="1" dirty="0"/>
                        <a:t>Analyse</a:t>
                      </a:r>
                      <a:endParaRPr lang="de-DE" sz="900" b="1" i="0" dirty="0">
                        <a:latin typeface="Frutiger Next Pro Light" panose="020B0303040204020203" pitchFamily="34" charset="77"/>
                      </a:endParaRPr>
                    </a:p>
                  </a:txBody>
                  <a:tcPr marL="68580" marR="68580" marT="34290" marB="34290"/>
                </a:tc>
                <a:tc>
                  <a:txBody>
                    <a:bodyPr/>
                    <a:lstStyle/>
                    <a:p>
                      <a:pPr algn="ctr">
                        <a:spcBef>
                          <a:spcPts val="600"/>
                        </a:spcBef>
                        <a:spcAft>
                          <a:spcPts val="600"/>
                        </a:spcAft>
                      </a:pPr>
                      <a:r>
                        <a:rPr lang="de-DE" sz="900" b="1" dirty="0"/>
                        <a:t>Maßnahmenumsetzung</a:t>
                      </a:r>
                      <a:endParaRPr lang="de-DE" sz="900" b="1" i="0" dirty="0">
                        <a:latin typeface="Frutiger Next Pro Light" panose="020B0303040204020203" pitchFamily="34" charset="77"/>
                      </a:endParaRPr>
                    </a:p>
                  </a:txBody>
                  <a:tcPr marL="68580" marR="68580" marT="34290" marB="34290"/>
                </a:tc>
                <a:tc>
                  <a:txBody>
                    <a:bodyPr/>
                    <a:lstStyle/>
                    <a:p>
                      <a:pPr algn="ctr">
                        <a:spcBef>
                          <a:spcPts val="600"/>
                        </a:spcBef>
                        <a:spcAft>
                          <a:spcPts val="600"/>
                        </a:spcAft>
                      </a:pPr>
                      <a:r>
                        <a:rPr lang="de-DE" sz="900" b="1" dirty="0"/>
                        <a:t>Maßnahmenumsetzung / </a:t>
                      </a:r>
                      <a:br>
                        <a:rPr lang="de-DE" sz="900" b="1" dirty="0"/>
                      </a:br>
                      <a:r>
                        <a:rPr lang="de-DE" sz="900" b="1" dirty="0"/>
                        <a:t>überbetriebliche Vernetzung</a:t>
                      </a:r>
                      <a:endParaRPr lang="de-DE" sz="900" b="1" i="0" dirty="0">
                        <a:latin typeface="Frutiger Next Pro Light" panose="020B0303040204020203" pitchFamily="34" charset="77"/>
                      </a:endParaRPr>
                    </a:p>
                  </a:txBody>
                  <a:tcPr marL="68580" marR="68580" marT="34290" marB="34290"/>
                </a:tc>
                <a:extLst>
                  <a:ext uri="{0D108BD9-81ED-4DB2-BD59-A6C34878D82A}">
                    <a16:rowId xmlns:a16="http://schemas.microsoft.com/office/drawing/2014/main" val="2962593796"/>
                  </a:ext>
                </a:extLst>
              </a:tr>
              <a:tr h="9486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b="0" dirty="0">
                          <a:solidFill>
                            <a:srgbClr val="4E4E4E"/>
                          </a:solidFill>
                        </a:rPr>
                        <a:t>Erstberatung und bei Bedarf Weitervermittlung zu passenden Unterstützern zu allen Themenfeldern, welche die Mitarbeitenden betreffen, wie z. B. Vereinbarkeit Beruf und Familie, Mitarbeiterbindung, Gesundheit, Weiterbildung, Ausbildung, etc. </a:t>
                      </a:r>
                    </a:p>
                    <a:p>
                      <a:endParaRPr lang="de-DE" sz="800" b="0" i="0" dirty="0">
                        <a:solidFill>
                          <a:srgbClr val="717171"/>
                        </a:solidFill>
                        <a:latin typeface="Frutiger Next Pro Light" panose="020B0303040204020203" pitchFamily="34" charset="77"/>
                      </a:endParaRPr>
                    </a:p>
                  </a:txBody>
                  <a:tcPr marL="68580" marR="68580" marT="34290" marB="34290"/>
                </a:tc>
                <a:tc>
                  <a:txBody>
                    <a:bodyPr/>
                    <a:lstStyle/>
                    <a:p>
                      <a:r>
                        <a:rPr lang="de-DE" sz="800" b="0" dirty="0">
                          <a:solidFill>
                            <a:srgbClr val="717171"/>
                          </a:solidFill>
                        </a:rPr>
                        <a:t>/</a:t>
                      </a:r>
                      <a:endParaRPr lang="de-DE" sz="800" b="0" i="0" dirty="0">
                        <a:solidFill>
                          <a:srgbClr val="717171"/>
                        </a:solidFill>
                        <a:latin typeface="Frutiger Next Pro Light" panose="020B0303040204020203" pitchFamily="34" charset="77"/>
                      </a:endParaRPr>
                    </a:p>
                  </a:txBody>
                  <a:tcPr marL="68580" marR="68580" marT="34290" marB="34290"/>
                </a:tc>
                <a:tc>
                  <a:txBody>
                    <a:bodyPr/>
                    <a:lstStyle/>
                    <a:p>
                      <a:pPr marL="0" lvl="0" indent="0">
                        <a:lnSpc>
                          <a:spcPct val="107000"/>
                        </a:lnSpc>
                        <a:spcAft>
                          <a:spcPts val="0"/>
                        </a:spcAft>
                        <a:buFont typeface="Arial" panose="020B0604020202020204" pitchFamily="34" charset="0"/>
                        <a:buNone/>
                      </a:pPr>
                      <a:r>
                        <a:rPr lang="de-DE" sz="800" b="0" dirty="0">
                          <a:solidFill>
                            <a:srgbClr val="4E4E4E"/>
                          </a:solidFill>
                        </a:rPr>
                        <a:t>Projektangebote für Unternehmen, z.B. zum Thema Arbeitgebermarke/</a:t>
                      </a:r>
                      <a:r>
                        <a:rPr lang="de-DE" sz="800" b="0" dirty="0" err="1">
                          <a:solidFill>
                            <a:srgbClr val="4E4E4E"/>
                          </a:solidFill>
                        </a:rPr>
                        <a:t>Employer</a:t>
                      </a:r>
                      <a:r>
                        <a:rPr lang="de-DE" sz="800" b="0" dirty="0">
                          <a:solidFill>
                            <a:srgbClr val="4E4E4E"/>
                          </a:solidFill>
                        </a:rPr>
                        <a:t> Branding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800" b="0" dirty="0">
                        <a:solidFill>
                          <a:srgbClr val="717171"/>
                        </a:solidFill>
                      </a:endParaRPr>
                    </a:p>
                    <a:p>
                      <a:endParaRPr lang="de-DE" sz="800" b="0" i="0" dirty="0">
                        <a:solidFill>
                          <a:srgbClr val="717171"/>
                        </a:solidFill>
                        <a:latin typeface="Frutiger Next Pro Light" panose="020B0303040204020203" pitchFamily="34" charset="77"/>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b="0" dirty="0">
                          <a:solidFill>
                            <a:srgbClr val="4E4E4E"/>
                          </a:solidFill>
                        </a:rPr>
                        <a:t>Projektangebote für Unternehmen über die gemeinschaftliche Fachkräfteinitiative </a:t>
                      </a:r>
                      <a:r>
                        <a:rPr lang="de-DE" sz="800" b="0" dirty="0">
                          <a:solidFill>
                            <a:srgbClr val="4E4E4E"/>
                          </a:solidFill>
                          <a:hlinkClick r:id="rId3">
                            <a:extLst>
                              <a:ext uri="{A12FA001-AC4F-418D-AE19-62706E023703}">
                                <ahyp:hlinkClr xmlns:ahyp="http://schemas.microsoft.com/office/drawing/2018/hyperlinkcolor" val="tx"/>
                              </a:ext>
                            </a:extLst>
                          </a:hlinkClick>
                        </a:rPr>
                        <a:t>„Kluge Köpfe bewegen“, </a:t>
                      </a:r>
                      <a:r>
                        <a:rPr lang="de-DE" sz="800" b="0" dirty="0">
                          <a:solidFill>
                            <a:srgbClr val="4E4E4E"/>
                          </a:solidFill>
                        </a:rPr>
                        <a:t>wie z. B. Betrieblicher Pflege- oder Familienlotse, Fachkräfte-Marketing-Kampagne </a:t>
                      </a:r>
                    </a:p>
                    <a:p>
                      <a:endParaRPr lang="de-DE" sz="800" b="0" i="0" dirty="0">
                        <a:solidFill>
                          <a:srgbClr val="717171"/>
                        </a:solidFill>
                        <a:latin typeface="Frutiger Next Pro Light" panose="020B0303040204020203" pitchFamily="34" charset="77"/>
                      </a:endParaRPr>
                    </a:p>
                  </a:txBody>
                  <a:tcPr marL="68580" marR="68580" marT="34290" marB="34290"/>
                </a:tc>
                <a:extLst>
                  <a:ext uri="{0D108BD9-81ED-4DB2-BD59-A6C34878D82A}">
                    <a16:rowId xmlns:a16="http://schemas.microsoft.com/office/drawing/2014/main" val="3574336359"/>
                  </a:ext>
                </a:extLst>
              </a:tr>
              <a:tr h="1200150">
                <a:tc>
                  <a:txBody>
                    <a:bodyPr/>
                    <a:lstStyle/>
                    <a:p>
                      <a:pPr marL="0" lvl="0" indent="0">
                        <a:lnSpc>
                          <a:spcPct val="107000"/>
                        </a:lnSpc>
                        <a:spcAft>
                          <a:spcPts val="800"/>
                        </a:spcAft>
                        <a:buFont typeface="Arial" panose="020B0604020202020204" pitchFamily="34" charset="0"/>
                        <a:buNone/>
                      </a:pPr>
                      <a:endParaRPr lang="de-DE" sz="800" b="0" i="0" dirty="0">
                        <a:solidFill>
                          <a:srgbClr val="717171"/>
                        </a:solidFill>
                        <a:latin typeface="Frutiger Next Pro Light" panose="020B0303040204020203" pitchFamily="34" charset="77"/>
                      </a:endParaRPr>
                    </a:p>
                  </a:txBody>
                  <a:tcPr marL="68580" marR="68580" marT="34290" marB="34290"/>
                </a:tc>
                <a:tc>
                  <a:txBody>
                    <a:bodyPr/>
                    <a:lstStyle/>
                    <a:p>
                      <a:endParaRPr lang="de-DE" sz="800" b="0" i="0" dirty="0">
                        <a:solidFill>
                          <a:srgbClr val="717171"/>
                        </a:solidFill>
                        <a:latin typeface="Frutiger Next Pro Light" panose="020B0303040204020203" pitchFamily="34" charset="77"/>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b="0" dirty="0">
                          <a:solidFill>
                            <a:srgbClr val="4E4E4E"/>
                          </a:solidFill>
                        </a:rPr>
                        <a:t>Regelmäßige Veranstaltungen, Netzwerktreffen und Workshops zu verschiedenen Themen rund um das Thema Fachkräfte(</a:t>
                      </a:r>
                      <a:r>
                        <a:rPr lang="de-DE" sz="800" b="0" dirty="0" err="1">
                          <a:solidFill>
                            <a:srgbClr val="4E4E4E"/>
                          </a:solidFill>
                        </a:rPr>
                        <a:t>sicherung</a:t>
                      </a:r>
                      <a:r>
                        <a:rPr lang="de-DE" sz="800" b="0" dirty="0">
                          <a:solidFill>
                            <a:srgbClr val="4E4E4E"/>
                          </a:solidFill>
                        </a:rPr>
                        <a:t>)</a:t>
                      </a:r>
                    </a:p>
                    <a:p>
                      <a:endParaRPr lang="de-DE" sz="800" b="0" dirty="0">
                        <a:solidFill>
                          <a:srgbClr val="4E4E4E"/>
                        </a:solidFill>
                      </a:endParaRPr>
                    </a:p>
                    <a:p>
                      <a:r>
                        <a:rPr lang="de-DE" sz="800" b="0" dirty="0">
                          <a:solidFill>
                            <a:srgbClr val="4E4E4E"/>
                          </a:solidFill>
                        </a:rPr>
                        <a:t>Öffentlichkeitsarbeit und Sensibilisierung der Unternehmen für die Themen rund um Fachkräftesicherung (Website, Newsletter, Presse, </a:t>
                      </a:r>
                      <a:r>
                        <a:rPr lang="de-DE" sz="800" b="0" dirty="0" err="1">
                          <a:solidFill>
                            <a:srgbClr val="4E4E4E"/>
                          </a:solidFill>
                        </a:rPr>
                        <a:t>Social</a:t>
                      </a:r>
                      <a:r>
                        <a:rPr lang="de-DE" sz="800" b="0" dirty="0">
                          <a:solidFill>
                            <a:srgbClr val="4E4E4E"/>
                          </a:solidFill>
                        </a:rPr>
                        <a:t> Media) </a:t>
                      </a:r>
                      <a:endParaRPr lang="de-DE" sz="800" b="0" i="0" dirty="0">
                        <a:solidFill>
                          <a:srgbClr val="4E4E4E"/>
                        </a:solidFill>
                        <a:latin typeface="Frutiger Next Pro Light" panose="020B0303040204020203" pitchFamily="34" charset="77"/>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b="0" dirty="0">
                          <a:solidFill>
                            <a:srgbClr val="4E4E4E"/>
                          </a:solidFill>
                        </a:rPr>
                        <a:t>Zusammenarbeit mit Partnern im Themenfeld Fachkräftesicherung, z.B. Gesundheit, Inklusion, etc., bei Projekten und Veranstaltungen </a:t>
                      </a:r>
                    </a:p>
                    <a:p>
                      <a:endParaRPr lang="de-DE" sz="800" b="0" i="0" dirty="0">
                        <a:solidFill>
                          <a:srgbClr val="717171"/>
                        </a:solidFill>
                        <a:latin typeface="Frutiger Next Pro Light" panose="020B0303040204020203" pitchFamily="34" charset="77"/>
                      </a:endParaRPr>
                    </a:p>
                  </a:txBody>
                  <a:tcPr marL="68580" marR="68580" marT="34290" marB="34290"/>
                </a:tc>
                <a:extLst>
                  <a:ext uri="{0D108BD9-81ED-4DB2-BD59-A6C34878D82A}">
                    <a16:rowId xmlns:a16="http://schemas.microsoft.com/office/drawing/2014/main" val="1198387069"/>
                  </a:ext>
                </a:extLst>
              </a:tr>
              <a:tr h="19431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b="0" dirty="0">
                          <a:solidFill>
                            <a:srgbClr val="4E4E4E"/>
                          </a:solidFill>
                        </a:rPr>
                        <a:t>Weitere Serviceleistungen über das Themenfeld Fachkräftesicherung hinaus: </a:t>
                      </a:r>
                      <a:endParaRPr lang="de-DE" sz="800" b="0" i="0" dirty="0">
                        <a:solidFill>
                          <a:srgbClr val="4E4E4E"/>
                        </a:solidFill>
                        <a:latin typeface="Frutiger Next Pro Light" panose="020B0303040204020203" pitchFamily="34" charset="77"/>
                      </a:endParaRPr>
                    </a:p>
                  </a:txBody>
                  <a:tcPr marL="68580" marR="68580" marT="34290" marB="34290"/>
                </a:tc>
                <a:tc hMerge="1">
                  <a:txBody>
                    <a:bodyPr/>
                    <a:lstStyle/>
                    <a:p>
                      <a:endParaRPr lang="de-DE" sz="1100" b="1" dirty="0">
                        <a:solidFill>
                          <a:schemeClr val="accent6">
                            <a:lumMod val="60000"/>
                            <a:lumOff val="40000"/>
                          </a:schemeClr>
                        </a:solidFill>
                      </a:endParaRPr>
                    </a:p>
                  </a:txBody>
                  <a:tcPr/>
                </a:tc>
                <a:tc hMerge="1">
                  <a:txBody>
                    <a:bodyPr/>
                    <a:lstStyle/>
                    <a:p>
                      <a:pPr marL="0" indent="0">
                        <a:lnSpc>
                          <a:spcPct val="107000"/>
                        </a:lnSpc>
                        <a:buFont typeface="Arial" panose="020B0604020202020204" pitchFamily="34" charset="0"/>
                        <a:buNone/>
                      </a:pPr>
                      <a:endParaRPr lang="de-DE" sz="1100" dirty="0">
                        <a:solidFill>
                          <a:schemeClr val="accent6">
                            <a:lumMod val="60000"/>
                            <a:lumOff val="40000"/>
                          </a:schemeClr>
                        </a:solidFill>
                      </a:endParaRPr>
                    </a:p>
                  </a:txBody>
                  <a:tcPr/>
                </a:tc>
                <a:tc hMerge="1">
                  <a:txBody>
                    <a:bodyPr/>
                    <a:lstStyle/>
                    <a:p>
                      <a:endParaRPr lang="de-DE" sz="1100" dirty="0">
                        <a:solidFill>
                          <a:schemeClr val="accent6">
                            <a:lumMod val="60000"/>
                            <a:lumOff val="40000"/>
                          </a:schemeClr>
                        </a:solidFill>
                      </a:endParaRPr>
                    </a:p>
                  </a:txBody>
                  <a:tcPr/>
                </a:tc>
                <a:extLst>
                  <a:ext uri="{0D108BD9-81ED-4DB2-BD59-A6C34878D82A}">
                    <a16:rowId xmlns:a16="http://schemas.microsoft.com/office/drawing/2014/main" val="1401745428"/>
                  </a:ext>
                </a:extLst>
              </a:tr>
              <a:tr h="12256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b="0" dirty="0">
                          <a:solidFill>
                            <a:srgbClr val="4E4E4E"/>
                          </a:solidFill>
                        </a:rPr>
                        <a:t>Erstberatung und bei Bedarf Weitervermittlung zu passenden Unterstützern rund um die Themen </a:t>
                      </a:r>
                      <a:r>
                        <a:rPr lang="de-DE" sz="800" b="0" dirty="0">
                          <a:solidFill>
                            <a:srgbClr val="4E4E4E"/>
                          </a:solidFill>
                          <a:hlinkClick r:id="rId4">
                            <a:extLst>
                              <a:ext uri="{A12FA001-AC4F-418D-AE19-62706E023703}">
                                <ahyp:hlinkClr xmlns:ahyp="http://schemas.microsoft.com/office/drawing/2018/hyperlinkcolor" val="tx"/>
                              </a:ext>
                            </a:extLst>
                          </a:hlinkClick>
                        </a:rPr>
                        <a:t>Existenzgründung</a:t>
                      </a:r>
                      <a:r>
                        <a:rPr lang="de-DE" sz="800" b="0" dirty="0">
                          <a:solidFill>
                            <a:srgbClr val="4E4E4E"/>
                          </a:solidFill>
                        </a:rPr>
                        <a:t>, </a:t>
                      </a:r>
                      <a:r>
                        <a:rPr lang="de-DE" sz="800" b="0" dirty="0">
                          <a:solidFill>
                            <a:srgbClr val="4E4E4E"/>
                          </a:solidFill>
                          <a:hlinkClick r:id="rId5">
                            <a:extLst>
                              <a:ext uri="{A12FA001-AC4F-418D-AE19-62706E023703}">
                                <ahyp:hlinkClr xmlns:ahyp="http://schemas.microsoft.com/office/drawing/2018/hyperlinkcolor" val="tx"/>
                              </a:ext>
                            </a:extLst>
                          </a:hlinkClick>
                        </a:rPr>
                        <a:t>Unternehmenssicherung</a:t>
                      </a:r>
                      <a:r>
                        <a:rPr lang="de-DE" sz="800" b="0" dirty="0">
                          <a:solidFill>
                            <a:srgbClr val="4E4E4E"/>
                          </a:solidFill>
                        </a:rPr>
                        <a:t>,  </a:t>
                      </a:r>
                      <a:r>
                        <a:rPr lang="de-DE" sz="800" b="0" dirty="0">
                          <a:solidFill>
                            <a:srgbClr val="4E4E4E"/>
                          </a:solidFill>
                          <a:hlinkClick r:id="rId6">
                            <a:extLst>
                              <a:ext uri="{A12FA001-AC4F-418D-AE19-62706E023703}">
                                <ahyp:hlinkClr xmlns:ahyp="http://schemas.microsoft.com/office/drawing/2018/hyperlinkcolor" val="tx"/>
                              </a:ext>
                            </a:extLst>
                          </a:hlinkClick>
                        </a:rPr>
                        <a:t>Innovation und Technologie</a:t>
                      </a:r>
                      <a:r>
                        <a:rPr lang="de-DE" sz="800" b="0" dirty="0">
                          <a:solidFill>
                            <a:srgbClr val="4E4E4E"/>
                          </a:solidFill>
                        </a:rPr>
                        <a:t> und </a:t>
                      </a:r>
                      <a:r>
                        <a:rPr lang="de-DE" sz="800" b="0" dirty="0">
                          <a:solidFill>
                            <a:srgbClr val="4E4E4E"/>
                          </a:solidFill>
                          <a:hlinkClick r:id="rId7">
                            <a:extLst>
                              <a:ext uri="{A12FA001-AC4F-418D-AE19-62706E023703}">
                                <ahyp:hlinkClr xmlns:ahyp="http://schemas.microsoft.com/office/drawing/2018/hyperlinkcolor" val="tx"/>
                              </a:ext>
                            </a:extLst>
                          </a:hlinkClick>
                        </a:rPr>
                        <a:t>Fördermittel</a:t>
                      </a:r>
                      <a:endParaRPr lang="de-DE" sz="800" b="0" dirty="0">
                        <a:solidFill>
                          <a:srgbClr val="4E4E4E"/>
                        </a:solidFill>
                      </a:endParaRPr>
                    </a:p>
                    <a:p>
                      <a:endParaRPr lang="de-DE" sz="800" b="0" i="0" dirty="0">
                        <a:solidFill>
                          <a:srgbClr val="717171"/>
                        </a:solidFill>
                        <a:latin typeface="Frutiger Next Pro Light" panose="020B0303040204020203" pitchFamily="34" charset="77"/>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b="0" dirty="0">
                          <a:solidFill>
                            <a:srgbClr val="4E4E4E"/>
                          </a:solidFill>
                        </a:rPr>
                        <a:t>Regelmäßige Unternehmensbefragungen zur allgemeinen wirtschaftlichen Situation und zu den Schwerpunktthemen aus der Erstberatung (siehe Spalte Initiierung)</a:t>
                      </a:r>
                    </a:p>
                    <a:p>
                      <a:endParaRPr lang="de-DE" sz="800" b="0" i="0" dirty="0">
                        <a:solidFill>
                          <a:srgbClr val="717171"/>
                        </a:solidFill>
                        <a:latin typeface="Frutiger Next Pro Light" panose="020B0303040204020203" pitchFamily="34" charset="77"/>
                      </a:endParaRPr>
                    </a:p>
                  </a:txBody>
                  <a:tcPr marL="68580" marR="68580" marT="34290" marB="34290"/>
                </a:tc>
                <a:tc>
                  <a:txBody>
                    <a:bodyPr/>
                    <a:lstStyle/>
                    <a:p>
                      <a:r>
                        <a:rPr lang="de-DE" sz="800" b="0" dirty="0">
                          <a:solidFill>
                            <a:srgbClr val="4E4E4E"/>
                          </a:solidFill>
                        </a:rPr>
                        <a:t>Kooperationen, Netzwerke, Projekte, Veranstaltungen, Workshops, etc. zu den genannten Themen bei Erstberatung (siehe Spalte Initiierung) </a:t>
                      </a:r>
                    </a:p>
                    <a:p>
                      <a:endParaRPr lang="de-DE" sz="800" b="0" dirty="0">
                        <a:solidFill>
                          <a:srgbClr val="4E4E4E"/>
                        </a:solidFill>
                      </a:endParaRPr>
                    </a:p>
                    <a:p>
                      <a:r>
                        <a:rPr lang="de-DE" sz="800" b="0" dirty="0">
                          <a:solidFill>
                            <a:srgbClr val="4E4E4E"/>
                          </a:solidFill>
                        </a:rPr>
                        <a:t>Öffentlichkeitsarbeit (Website inklusive Newsroom, Newsletter, Pressearbeit, </a:t>
                      </a:r>
                      <a:r>
                        <a:rPr lang="de-DE" sz="800" b="0" dirty="0" err="1">
                          <a:solidFill>
                            <a:srgbClr val="4E4E4E"/>
                          </a:solidFill>
                        </a:rPr>
                        <a:t>Social</a:t>
                      </a:r>
                      <a:r>
                        <a:rPr lang="de-DE" sz="800" b="0" dirty="0">
                          <a:solidFill>
                            <a:srgbClr val="4E4E4E"/>
                          </a:solidFill>
                        </a:rPr>
                        <a:t> Media, etc.) für das Thema Wirtschaft im Rheinisch-Bergischen Kreis </a:t>
                      </a:r>
                      <a:endParaRPr lang="de-DE" sz="800" b="0" i="0" dirty="0">
                        <a:solidFill>
                          <a:srgbClr val="4E4E4E"/>
                        </a:solidFill>
                        <a:latin typeface="Frutiger Next Pro Light" panose="020B0303040204020203" pitchFamily="34" charset="77"/>
                      </a:endParaRPr>
                    </a:p>
                  </a:txBody>
                  <a:tcPr marL="68580" marR="68580" marT="34290" marB="34290"/>
                </a:tc>
                <a:tc>
                  <a:txBody>
                    <a:bodyPr/>
                    <a:lstStyle/>
                    <a:p>
                      <a:r>
                        <a:rPr lang="de-DE" sz="800" b="1" dirty="0">
                          <a:solidFill>
                            <a:srgbClr val="717171"/>
                          </a:solidFill>
                        </a:rPr>
                        <a:t>Kooperationen mit verschiedensten Institutionen und Partnern </a:t>
                      </a:r>
                      <a:endParaRPr lang="de-DE" sz="800" b="1" i="0" dirty="0">
                        <a:solidFill>
                          <a:srgbClr val="717171"/>
                        </a:solidFill>
                        <a:latin typeface="Frutiger Next Pro Light" panose="020B0303040204020203" pitchFamily="34" charset="77"/>
                      </a:endParaRPr>
                    </a:p>
                  </a:txBody>
                  <a:tcPr marL="68580" marR="68580" marT="34290" marB="34290"/>
                </a:tc>
                <a:extLst>
                  <a:ext uri="{0D108BD9-81ED-4DB2-BD59-A6C34878D82A}">
                    <a16:rowId xmlns:a16="http://schemas.microsoft.com/office/drawing/2014/main" val="3533142178"/>
                  </a:ext>
                </a:extLst>
              </a:tr>
            </a:tbl>
          </a:graphicData>
        </a:graphic>
      </p:graphicFrame>
    </p:spTree>
    <p:extLst>
      <p:ext uri="{BB962C8B-B14F-4D97-AF65-F5344CB8AC3E}">
        <p14:creationId xmlns:p14="http://schemas.microsoft.com/office/powerpoint/2010/main" val="3566123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2"/>
          </p:nvPr>
        </p:nvSpPr>
        <p:spPr/>
        <p:txBody>
          <a:bodyPr/>
          <a:lstStyle/>
          <a:p>
            <a:r>
              <a:rPr lang="de-DE" dirty="0"/>
              <a:t>6</a:t>
            </a:r>
          </a:p>
        </p:txBody>
      </p:sp>
      <p:sp>
        <p:nvSpPr>
          <p:cNvPr id="8" name="Titel 5">
            <a:extLst>
              <a:ext uri="{FF2B5EF4-FFF2-40B4-BE49-F238E27FC236}">
                <a16:creationId xmlns:a16="http://schemas.microsoft.com/office/drawing/2014/main" id="{7407F83D-45BF-AA4A-D8F9-202930FE5B99}"/>
              </a:ext>
            </a:extLst>
          </p:cNvPr>
          <p:cNvSpPr txBox="1">
            <a:spLocks/>
          </p:cNvSpPr>
          <p:nvPr/>
        </p:nvSpPr>
        <p:spPr>
          <a:xfrm>
            <a:off x="1952110" y="2977163"/>
            <a:ext cx="5239780" cy="903673"/>
          </a:xfrm>
          <a:prstGeom prst="rect">
            <a:avLst/>
          </a:prstGeom>
        </p:spPr>
        <p:txBody>
          <a:bodyPr vert="horz" lIns="0" tIns="0" rIns="0" bIns="0" rtlCol="0" anchor="b" anchorCtr="0">
            <a:noAutofit/>
          </a:bodyPr>
          <a:lstStyle>
            <a:lvl1pPr algn="l" defTabSz="457200" rtl="0" eaLnBrk="1" latinLnBrk="0" hangingPunct="1">
              <a:lnSpc>
                <a:spcPts val="3720"/>
              </a:lnSpc>
              <a:spcBef>
                <a:spcPct val="0"/>
              </a:spcBef>
              <a:buNone/>
              <a:defRPr sz="3200" kern="1200">
                <a:solidFill>
                  <a:schemeClr val="bg1">
                    <a:lumMod val="50000"/>
                  </a:schemeClr>
                </a:solidFill>
                <a:latin typeface="+mj-lt"/>
                <a:ea typeface="+mj-ea"/>
                <a:cs typeface="+mj-cs"/>
              </a:defRPr>
            </a:lvl1pPr>
          </a:lstStyle>
          <a:p>
            <a:pPr algn="ctr">
              <a:lnSpc>
                <a:spcPct val="100000"/>
              </a:lnSpc>
            </a:pPr>
            <a:r>
              <a:rPr lang="de-DE" b="1" dirty="0">
                <a:solidFill>
                  <a:srgbClr val="103A7F"/>
                </a:solidFill>
              </a:rPr>
              <a:t>Vielen Dank für Ihre Aufmerksamkeit!</a:t>
            </a:r>
          </a:p>
        </p:txBody>
      </p:sp>
    </p:spTree>
    <p:extLst>
      <p:ext uri="{BB962C8B-B14F-4D97-AF65-F5344CB8AC3E}">
        <p14:creationId xmlns:p14="http://schemas.microsoft.com/office/powerpoint/2010/main" val="24875219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NBGF-PPT-Vorlage">
  <a:themeElements>
    <a:clrScheme name="Benutzerdefiniert 2">
      <a:dk1>
        <a:srgbClr val="313231"/>
      </a:dk1>
      <a:lt1>
        <a:srgbClr val="FFFFFF"/>
      </a:lt1>
      <a:dk2>
        <a:srgbClr val="202A61"/>
      </a:dk2>
      <a:lt2>
        <a:srgbClr val="F3F2DC"/>
      </a:lt2>
      <a:accent1>
        <a:srgbClr val="E98E38"/>
      </a:accent1>
      <a:accent2>
        <a:srgbClr val="B53221"/>
      </a:accent2>
      <a:accent3>
        <a:srgbClr val="EFA868"/>
      </a:accent3>
      <a:accent4>
        <a:srgbClr val="F8CF96"/>
      </a:accent4>
      <a:accent5>
        <a:srgbClr val="315190"/>
      </a:accent5>
      <a:accent6>
        <a:srgbClr val="517DB1"/>
      </a:accent6>
      <a:hlink>
        <a:srgbClr val="B73625"/>
      </a:hlink>
      <a:folHlink>
        <a:srgbClr val="B53221"/>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DNBGF-PPT-Vorlage_icons_arial_2022" id="{E038A152-767F-4943-9BDB-F5FAEBAF1059}" vid="{29A4F529-3BC2-4891-A34F-92DFA98D4F16}"/>
    </a:ext>
  </a:extLst>
</a:theme>
</file>

<file path=ppt/theme/theme2.xml><?xml version="1.0" encoding="utf-8"?>
<a:theme xmlns:a="http://schemas.openxmlformats.org/drawingml/2006/main" name="1_DNBGF Inhalte">
  <a:themeElements>
    <a:clrScheme name="Benutzerdefiniert 2">
      <a:dk1>
        <a:srgbClr val="313231"/>
      </a:dk1>
      <a:lt1>
        <a:srgbClr val="FFFFFF"/>
      </a:lt1>
      <a:dk2>
        <a:srgbClr val="202A61"/>
      </a:dk2>
      <a:lt2>
        <a:srgbClr val="F3F2DC"/>
      </a:lt2>
      <a:accent1>
        <a:srgbClr val="E98E38"/>
      </a:accent1>
      <a:accent2>
        <a:srgbClr val="B53221"/>
      </a:accent2>
      <a:accent3>
        <a:srgbClr val="EFA868"/>
      </a:accent3>
      <a:accent4>
        <a:srgbClr val="F8CF96"/>
      </a:accent4>
      <a:accent5>
        <a:srgbClr val="315190"/>
      </a:accent5>
      <a:accent6>
        <a:srgbClr val="517DB1"/>
      </a:accent6>
      <a:hlink>
        <a:srgbClr val="B73625"/>
      </a:hlink>
      <a:folHlink>
        <a:srgbClr val="B53221"/>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DNBGF-PPT-Vorlage_icons_arial_2022" id="{E038A152-767F-4943-9BDB-F5FAEBAF1059}" vid="{EA342E22-0E0B-414E-A278-CA31FA03C5E6}"/>
    </a:ext>
  </a:extLst>
</a:theme>
</file>

<file path=ppt/theme/theme3.xml><?xml version="1.0" encoding="utf-8"?>
<a:theme xmlns:a="http://schemas.openxmlformats.org/drawingml/2006/main" name="DNBGF Deckblatt Standard">
  <a:themeElements>
    <a:clrScheme name="Benutzerdefiniert 2">
      <a:dk1>
        <a:srgbClr val="313231"/>
      </a:dk1>
      <a:lt1>
        <a:srgbClr val="FFFFFF"/>
      </a:lt1>
      <a:dk2>
        <a:srgbClr val="202A61"/>
      </a:dk2>
      <a:lt2>
        <a:srgbClr val="F3F2DC"/>
      </a:lt2>
      <a:accent1>
        <a:srgbClr val="E98E38"/>
      </a:accent1>
      <a:accent2>
        <a:srgbClr val="B53221"/>
      </a:accent2>
      <a:accent3>
        <a:srgbClr val="EFA868"/>
      </a:accent3>
      <a:accent4>
        <a:srgbClr val="F8CF96"/>
      </a:accent4>
      <a:accent5>
        <a:srgbClr val="315190"/>
      </a:accent5>
      <a:accent6>
        <a:srgbClr val="517DB1"/>
      </a:accent6>
      <a:hlink>
        <a:srgbClr val="B73625"/>
      </a:hlink>
      <a:folHlink>
        <a:srgbClr val="B53221"/>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DNBGF-PPT-Vorlage_icons_arial_2022" id="{E038A152-767F-4943-9BDB-F5FAEBAF1059}" vid="{90BAE92F-DE27-4F40-B768-5C600F2099D4}"/>
    </a:ext>
  </a:extLst>
</a:theme>
</file>

<file path=ppt/theme/theme4.xml><?xml version="1.0" encoding="utf-8"?>
<a:theme xmlns:a="http://schemas.openxmlformats.org/drawingml/2006/main" name="1_DNBGF Deckblatt Erweitert">
  <a:themeElements>
    <a:clrScheme name="Benutzerdefiniert 2">
      <a:dk1>
        <a:srgbClr val="313231"/>
      </a:dk1>
      <a:lt1>
        <a:srgbClr val="FFFFFF"/>
      </a:lt1>
      <a:dk2>
        <a:srgbClr val="202A61"/>
      </a:dk2>
      <a:lt2>
        <a:srgbClr val="F3F2DC"/>
      </a:lt2>
      <a:accent1>
        <a:srgbClr val="E98E38"/>
      </a:accent1>
      <a:accent2>
        <a:srgbClr val="B53221"/>
      </a:accent2>
      <a:accent3>
        <a:srgbClr val="EFA868"/>
      </a:accent3>
      <a:accent4>
        <a:srgbClr val="F8CF96"/>
      </a:accent4>
      <a:accent5>
        <a:srgbClr val="315190"/>
      </a:accent5>
      <a:accent6>
        <a:srgbClr val="517DB1"/>
      </a:accent6>
      <a:hlink>
        <a:srgbClr val="B73625"/>
      </a:hlink>
      <a:folHlink>
        <a:srgbClr val="B53221"/>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DNBGF-PPT-Vorlage_icons_arial_2022" id="{E038A152-767F-4943-9BDB-F5FAEBAF1059}" vid="{CB4AEFD3-EB50-423D-B349-D763AC2AA44B}"/>
    </a:ext>
  </a:extLst>
</a:theme>
</file>

<file path=ppt/theme/theme5.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FAAC6542DC5C54FB958327692324DCE" ma:contentTypeVersion="15" ma:contentTypeDescription="Ein neues Dokument erstellen." ma:contentTypeScope="" ma:versionID="714367a41c0647dd9397011a3bec18b9">
  <xsd:schema xmlns:xsd="http://www.w3.org/2001/XMLSchema" xmlns:xs="http://www.w3.org/2001/XMLSchema" xmlns:p="http://schemas.microsoft.com/office/2006/metadata/properties" xmlns:ns2="41177d98-7789-4a29-8bc9-33bb0705e01e" xmlns:ns3="68641965-d2a3-4714-a853-c13a48a0eacd" targetNamespace="http://schemas.microsoft.com/office/2006/metadata/properties" ma:root="true" ma:fieldsID="847cb8ee7bce43500cc5694ca5d68135" ns2:_="" ns3:_="">
    <xsd:import namespace="41177d98-7789-4a29-8bc9-33bb0705e01e"/>
    <xsd:import namespace="68641965-d2a3-4714-a853-c13a48a0eac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177d98-7789-4a29-8bc9-33bb0705e01e"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60a5b5fa-94bb-4059-bcba-7d85f34d6424}" ma:internalName="TaxCatchAll" ma:showField="CatchAllData" ma:web="41177d98-7789-4a29-8bc9-33bb0705e01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8641965-d2a3-4714-a853-c13a48a0eac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82b891f-508d-4666-a795-9871de64298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8641965-d2a3-4714-a853-c13a48a0eacd">
      <Terms xmlns="http://schemas.microsoft.com/office/infopath/2007/PartnerControls"/>
    </lcf76f155ced4ddcb4097134ff3c332f>
    <TaxCatchAll xmlns="41177d98-7789-4a29-8bc9-33bb0705e01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E2518D-8764-47B8-8E9A-6C44A07197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177d98-7789-4a29-8bc9-33bb0705e01e"/>
    <ds:schemaRef ds:uri="68641965-d2a3-4714-a853-c13a48a0ea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30D7FD-C0C3-4359-B067-2BC2816E3FED}">
  <ds:schemaRefs>
    <ds:schemaRef ds:uri="68641965-d2a3-4714-a853-c13a48a0eacd"/>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purl.org/dc/terms/"/>
    <ds:schemaRef ds:uri="http://purl.org/dc/dcmitype/"/>
    <ds:schemaRef ds:uri="41177d98-7789-4a29-8bc9-33bb0705e01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4D5F2A1-5BD3-4018-A830-3B9206BEC8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DNBGF-PPT-Vorlage_icons_arial_2022</Template>
  <TotalTime>0</TotalTime>
  <Words>1195</Words>
  <Application>Microsoft Office PowerPoint</Application>
  <PresentationFormat>Bildschirmpräsentation (4:3)</PresentationFormat>
  <Paragraphs>134</Paragraphs>
  <Slides>7</Slides>
  <Notes>6</Notes>
  <HiddenSlides>0</HiddenSlides>
  <MMClips>0</MMClips>
  <ScaleCrop>false</ScaleCrop>
  <HeadingPairs>
    <vt:vector size="6" baseType="variant">
      <vt:variant>
        <vt:lpstr>Verwendete Schriftarten</vt:lpstr>
      </vt:variant>
      <vt:variant>
        <vt:i4>6</vt:i4>
      </vt:variant>
      <vt:variant>
        <vt:lpstr>Design</vt:lpstr>
      </vt:variant>
      <vt:variant>
        <vt:i4>4</vt:i4>
      </vt:variant>
      <vt:variant>
        <vt:lpstr>Folientitel</vt:lpstr>
      </vt:variant>
      <vt:variant>
        <vt:i4>7</vt:i4>
      </vt:variant>
    </vt:vector>
  </HeadingPairs>
  <TitlesOfParts>
    <vt:vector size="17" baseType="lpstr">
      <vt:lpstr>Arial</vt:lpstr>
      <vt:lpstr>Calibri</vt:lpstr>
      <vt:lpstr>Dax-Regular</vt:lpstr>
      <vt:lpstr>Frutiger 57 Condensed</vt:lpstr>
      <vt:lpstr>Frutiger Next Pro Light</vt:lpstr>
      <vt:lpstr>Meta-W05</vt:lpstr>
      <vt:lpstr>DNBGF-PPT-Vorlage</vt:lpstr>
      <vt:lpstr>1_DNBGF Inhalte</vt:lpstr>
      <vt:lpstr>DNBGF Deckblatt Standard</vt:lpstr>
      <vt:lpstr>1_DNBGF Deckblatt Erweitert</vt:lpstr>
      <vt:lpstr>Leistungskatalog</vt:lpstr>
      <vt:lpstr>Unterstützungsleistungen der BGW am BGM-Beratungszyklus </vt:lpstr>
      <vt:lpstr>Ich weiß jetzt über die BGW…</vt:lpstr>
      <vt:lpstr>Unterstützungsleistungen der Sozialversicherungsträger </vt:lpstr>
      <vt:lpstr>Unterstützungsleistungen der regionalen Unternehmensorganisationen </vt:lpstr>
      <vt:lpstr>Beratungsleistungen für Betriebe:  WiFö Fachkräftesicherung </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Publikationstitel</dc:title>
  <dc:creator>Janina Lahn</dc:creator>
  <cp:lastModifiedBy>Sabine Wede</cp:lastModifiedBy>
  <cp:revision>3</cp:revision>
  <cp:lastPrinted>2014-12-22T11:27:08Z</cp:lastPrinted>
  <dcterms:created xsi:type="dcterms:W3CDTF">2022-08-22T10:19:07Z</dcterms:created>
  <dcterms:modified xsi:type="dcterms:W3CDTF">2023-04-26T14:46:03Z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0x0101008FAAC6542DC5C54FB958327692324DCE</vt:lpwstr>
  </property>
  <property fmtid="{D5CDD505-2E9C-101B-9397-08002B2CF9AE}" pid="3" name="MediaServiceImageTags">
    <vt:lpwstr/>
  </property>
</Properties>
</file>